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6"/>
  </p:notesMasterIdLst>
  <p:sldIdLst>
    <p:sldId id="256" r:id="rId3"/>
    <p:sldId id="257" r:id="rId4"/>
    <p:sldId id="25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7" d="100"/>
          <a:sy n="67" d="100"/>
        </p:scale>
        <p:origin x="78"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72F23D-AC18-4B5E-B7C9-27E3F32BF8B6}" type="doc">
      <dgm:prSet loTypeId="urn:microsoft.com/office/officeart/2005/8/layout/hierarchy6" loCatId="hierarchy" qsTypeId="urn:microsoft.com/office/officeart/2005/8/quickstyle/simple4#2" qsCatId="simple" csTypeId="urn:microsoft.com/office/officeart/2005/8/colors/colorful4" csCatId="colorful" phldr="1"/>
      <dgm:spPr/>
      <dgm:t>
        <a:bodyPr/>
        <a:lstStyle/>
        <a:p>
          <a:endParaRPr lang="en-US"/>
        </a:p>
      </dgm:t>
    </dgm:pt>
    <dgm:pt modelId="{5804E01C-6E8C-4BFC-84B8-2F2B158F0F33}">
      <dgm:prSet phldrT="[Text]"/>
      <dgm:spPr/>
      <dgm:t>
        <a:bodyPr/>
        <a:lstStyle/>
        <a:p>
          <a:r>
            <a:rPr lang="en-US" smtClean="0"/>
            <a:t>Name and Title</a:t>
          </a:r>
          <a:endParaRPr lang="en-US"/>
        </a:p>
      </dgm:t>
    </dgm:pt>
    <dgm:pt modelId="{5060C29D-3191-45B5-8F00-AD669BF23BDB}">
      <dgm:prSet phldrT="[Text]"/>
      <dgm:spPr/>
      <dgm:t>
        <a:bodyPr/>
        <a:lstStyle/>
        <a:p>
          <a:r>
            <a:rPr lang="en-US" smtClean="0"/>
            <a:t>Name and Title</a:t>
          </a:r>
          <a:endParaRPr lang="en-US"/>
        </a:p>
      </dgm:t>
    </dgm:pt>
    <dgm:pt modelId="{D3855964-CD66-4C72-8C27-6A4392862EEA}" type="sibTrans" cxnId="{6FC27DE5-882A-4E06-8C38-5C1251236E74}">
      <dgm:prSet/>
      <dgm:spPr/>
      <dgm:t>
        <a:bodyPr/>
        <a:lstStyle/>
        <a:p>
          <a:endParaRPr lang="en-US"/>
        </a:p>
      </dgm:t>
    </dgm:pt>
    <dgm:pt modelId="{00840D37-0CC8-48F5-AEE0-2E96C60B8637}" type="parTrans" cxnId="{6FC27DE5-882A-4E06-8C38-5C1251236E74}">
      <dgm:prSet/>
      <dgm:spPr/>
      <dgm:t>
        <a:bodyPr/>
        <a:lstStyle/>
        <a:p>
          <a:endParaRPr lang="en-US"/>
        </a:p>
      </dgm:t>
    </dgm:pt>
    <dgm:pt modelId="{6AFFCC44-A296-4BCF-8268-9BE428923E4E}">
      <dgm:prSet phldrT="[Text]"/>
      <dgm:spPr/>
      <dgm:t>
        <a:bodyPr/>
        <a:lstStyle/>
        <a:p>
          <a:r>
            <a:rPr lang="en-US" smtClean="0"/>
            <a:t>Name and Title</a:t>
          </a:r>
          <a:endParaRPr lang="en-US"/>
        </a:p>
      </dgm:t>
    </dgm:pt>
    <dgm:pt modelId="{7195DDB3-2636-4924-A1FA-93D84BF161ED}">
      <dgm:prSet phldrT="[Text]"/>
      <dgm:spPr/>
      <dgm:t>
        <a:bodyPr/>
        <a:lstStyle/>
        <a:p>
          <a:r>
            <a:rPr lang="en-US" smtClean="0"/>
            <a:t>Name and Title</a:t>
          </a:r>
          <a:endParaRPr lang="en-US"/>
        </a:p>
      </dgm:t>
    </dgm:pt>
    <dgm:pt modelId="{30119DD6-4A00-4A10-B7B4-55F0ED8C9470}">
      <dgm:prSet phldrT="[Text]"/>
      <dgm:spPr/>
      <dgm:t>
        <a:bodyPr/>
        <a:lstStyle/>
        <a:p>
          <a:r>
            <a:rPr lang="en-US" smtClean="0"/>
            <a:t>Name and Title</a:t>
          </a:r>
          <a:endParaRPr lang="en-US"/>
        </a:p>
      </dgm:t>
    </dgm:pt>
    <dgm:pt modelId="{0E1E652C-09D4-4D5A-BD24-D7DFA329AF66}" type="sibTrans" cxnId="{61FD69FE-2F9E-4577-B47E-A6A5D1497AF5}">
      <dgm:prSet/>
      <dgm:spPr/>
      <dgm:t>
        <a:bodyPr/>
        <a:lstStyle/>
        <a:p>
          <a:endParaRPr lang="en-US"/>
        </a:p>
      </dgm:t>
    </dgm:pt>
    <dgm:pt modelId="{0FD0EE64-5EB9-44F7-90A8-4E6D41C91FEE}" type="parTrans" cxnId="{61FD69FE-2F9E-4577-B47E-A6A5D1497AF5}">
      <dgm:prSet/>
      <dgm:spPr/>
      <dgm:t>
        <a:bodyPr/>
        <a:lstStyle/>
        <a:p>
          <a:endParaRPr lang="en-US"/>
        </a:p>
      </dgm:t>
    </dgm:pt>
    <dgm:pt modelId="{85FC8C43-07D5-4708-9DF1-984AE1A7B6C5}" type="sibTrans" cxnId="{F79FFE32-EA6D-460F-8E9A-1FEC9C1933E9}">
      <dgm:prSet/>
      <dgm:spPr/>
      <dgm:t>
        <a:bodyPr/>
        <a:lstStyle/>
        <a:p>
          <a:endParaRPr lang="en-US"/>
        </a:p>
      </dgm:t>
    </dgm:pt>
    <dgm:pt modelId="{6F8CB09A-5B97-4489-B234-3CFC59C6C431}" type="parTrans" cxnId="{F79FFE32-EA6D-460F-8E9A-1FEC9C1933E9}">
      <dgm:prSet/>
      <dgm:spPr/>
      <dgm:t>
        <a:bodyPr/>
        <a:lstStyle/>
        <a:p>
          <a:endParaRPr lang="en-US"/>
        </a:p>
      </dgm:t>
    </dgm:pt>
    <dgm:pt modelId="{46DF43C4-E1E0-474E-B053-666837E018D6}">
      <dgm:prSet phldrT="[Text]"/>
      <dgm:spPr/>
      <dgm:t>
        <a:bodyPr/>
        <a:lstStyle/>
        <a:p>
          <a:r>
            <a:rPr lang="en-US" dirty="0" smtClean="0"/>
            <a:t>Name and Title</a:t>
          </a:r>
          <a:endParaRPr lang="en-US" dirty="0"/>
        </a:p>
      </dgm:t>
    </dgm:pt>
    <dgm:pt modelId="{2E9ABD9F-DA7A-4F05-BF80-E0657612D6EC}" type="sibTrans" cxnId="{B92A72DB-A221-4561-98D0-E497E1398948}">
      <dgm:prSet/>
      <dgm:spPr/>
      <dgm:t>
        <a:bodyPr/>
        <a:lstStyle/>
        <a:p>
          <a:endParaRPr lang="en-US"/>
        </a:p>
      </dgm:t>
    </dgm:pt>
    <dgm:pt modelId="{0B3B071D-6445-42B4-9A51-87509D145B5A}" type="parTrans" cxnId="{B92A72DB-A221-4561-98D0-E497E1398948}">
      <dgm:prSet/>
      <dgm:spPr/>
      <dgm:t>
        <a:bodyPr/>
        <a:lstStyle/>
        <a:p>
          <a:endParaRPr lang="en-US"/>
        </a:p>
      </dgm:t>
    </dgm:pt>
    <dgm:pt modelId="{586DC468-793B-44D0-9B39-15322CB139D8}" type="sibTrans" cxnId="{095AB32B-7AE7-4BFD-BDEB-99F9E2F0E69B}">
      <dgm:prSet/>
      <dgm:spPr/>
      <dgm:t>
        <a:bodyPr/>
        <a:lstStyle/>
        <a:p>
          <a:endParaRPr lang="en-US"/>
        </a:p>
      </dgm:t>
    </dgm:pt>
    <dgm:pt modelId="{0F6FAB90-A774-4ABC-AD4E-48BC5C249F62}" type="parTrans" cxnId="{095AB32B-7AE7-4BFD-BDEB-99F9E2F0E69B}">
      <dgm:prSet/>
      <dgm:spPr/>
      <dgm:t>
        <a:bodyPr/>
        <a:lstStyle/>
        <a:p>
          <a:endParaRPr lang="en-US"/>
        </a:p>
      </dgm:t>
    </dgm:pt>
    <dgm:pt modelId="{66EF9184-321F-463E-B978-96EE367B8451}" type="sibTrans" cxnId="{5317EDFC-1440-42BA-BD40-3114BF3B4EB7}">
      <dgm:prSet/>
      <dgm:spPr/>
      <dgm:t>
        <a:bodyPr/>
        <a:lstStyle/>
        <a:p>
          <a:endParaRPr lang="en-US"/>
        </a:p>
      </dgm:t>
    </dgm:pt>
    <dgm:pt modelId="{E1534136-FFBC-4188-8306-0FEC00941F00}" type="parTrans" cxnId="{5317EDFC-1440-42BA-BD40-3114BF3B4EB7}">
      <dgm:prSet/>
      <dgm:spPr/>
      <dgm:t>
        <a:bodyPr/>
        <a:lstStyle/>
        <a:p>
          <a:endParaRPr lang="en-US"/>
        </a:p>
      </dgm:t>
    </dgm:pt>
    <dgm:pt modelId="{EA028BAB-92D9-4AA2-A18F-7D90113B9D41}" type="pres">
      <dgm:prSet presAssocID="{FB72F23D-AC18-4B5E-B7C9-27E3F32BF8B6}" presName="mainComposite" presStyleCnt="0">
        <dgm:presLayoutVars>
          <dgm:chPref val="1"/>
          <dgm:dir/>
          <dgm:animOne val="branch"/>
          <dgm:animLvl val="lvl"/>
          <dgm:resizeHandles val="exact"/>
        </dgm:presLayoutVars>
      </dgm:prSet>
      <dgm:spPr/>
      <dgm:t>
        <a:bodyPr/>
        <a:lstStyle/>
        <a:p>
          <a:endParaRPr lang="en-US"/>
        </a:p>
      </dgm:t>
    </dgm:pt>
    <dgm:pt modelId="{25A0F8AE-8071-4B93-B4C3-532E378E8CD5}" type="pres">
      <dgm:prSet presAssocID="{FB72F23D-AC18-4B5E-B7C9-27E3F32BF8B6}" presName="hierFlow" presStyleCnt="0"/>
      <dgm:spPr/>
      <dgm:t>
        <a:bodyPr/>
        <a:lstStyle/>
        <a:p>
          <a:endParaRPr lang="en-US"/>
        </a:p>
      </dgm:t>
    </dgm:pt>
    <dgm:pt modelId="{D2F8BB41-5AD6-4F3D-8027-69A4705713C4}" type="pres">
      <dgm:prSet presAssocID="{FB72F23D-AC18-4B5E-B7C9-27E3F32BF8B6}" presName="hierChild1" presStyleCnt="0">
        <dgm:presLayoutVars>
          <dgm:chPref val="1"/>
          <dgm:animOne val="branch"/>
          <dgm:animLvl val="lvl"/>
        </dgm:presLayoutVars>
      </dgm:prSet>
      <dgm:spPr/>
      <dgm:t>
        <a:bodyPr/>
        <a:lstStyle/>
        <a:p>
          <a:endParaRPr lang="en-US"/>
        </a:p>
      </dgm:t>
    </dgm:pt>
    <dgm:pt modelId="{E87AE1A4-1770-4531-8B9B-65A8B790F1D9}" type="pres">
      <dgm:prSet presAssocID="{46DF43C4-E1E0-474E-B053-666837E018D6}" presName="Name14" presStyleCnt="0"/>
      <dgm:spPr/>
      <dgm:t>
        <a:bodyPr/>
        <a:lstStyle/>
        <a:p>
          <a:endParaRPr lang="en-US"/>
        </a:p>
      </dgm:t>
    </dgm:pt>
    <dgm:pt modelId="{36E3C362-FDA0-420E-9E2E-E922E4D7E853}" type="pres">
      <dgm:prSet presAssocID="{46DF43C4-E1E0-474E-B053-666837E018D6}" presName="level1Shape" presStyleLbl="node0" presStyleIdx="0" presStyleCnt="1">
        <dgm:presLayoutVars>
          <dgm:chPref val="3"/>
        </dgm:presLayoutVars>
      </dgm:prSet>
      <dgm:spPr/>
      <dgm:t>
        <a:bodyPr/>
        <a:lstStyle/>
        <a:p>
          <a:endParaRPr lang="en-US"/>
        </a:p>
      </dgm:t>
    </dgm:pt>
    <dgm:pt modelId="{01A77A11-773F-4E13-B987-04030DD922FB}" type="pres">
      <dgm:prSet presAssocID="{46DF43C4-E1E0-474E-B053-666837E018D6}" presName="hierChild2" presStyleCnt="0"/>
      <dgm:spPr/>
      <dgm:t>
        <a:bodyPr/>
        <a:lstStyle/>
        <a:p>
          <a:endParaRPr lang="en-US"/>
        </a:p>
      </dgm:t>
    </dgm:pt>
    <dgm:pt modelId="{9202C629-5C7E-43AC-BE8F-D95BE0BAE4CC}" type="pres">
      <dgm:prSet presAssocID="{E1534136-FFBC-4188-8306-0FEC00941F00}" presName="Name19" presStyleLbl="parChTrans1D2" presStyleIdx="0" presStyleCnt="2"/>
      <dgm:spPr/>
      <dgm:t>
        <a:bodyPr/>
        <a:lstStyle/>
        <a:p>
          <a:endParaRPr lang="en-US"/>
        </a:p>
      </dgm:t>
    </dgm:pt>
    <dgm:pt modelId="{EF12D850-0F6F-4C5F-9BB9-CBDBB4A31FC9}" type="pres">
      <dgm:prSet presAssocID="{30119DD6-4A00-4A10-B7B4-55F0ED8C9470}" presName="Name21" presStyleCnt="0"/>
      <dgm:spPr/>
      <dgm:t>
        <a:bodyPr/>
        <a:lstStyle/>
        <a:p>
          <a:endParaRPr lang="en-US"/>
        </a:p>
      </dgm:t>
    </dgm:pt>
    <dgm:pt modelId="{354FE6F6-4EB9-4B94-9CF3-7071570DAE23}" type="pres">
      <dgm:prSet presAssocID="{30119DD6-4A00-4A10-B7B4-55F0ED8C9470}" presName="level2Shape" presStyleLbl="node2" presStyleIdx="0" presStyleCnt="2"/>
      <dgm:spPr/>
      <dgm:t>
        <a:bodyPr/>
        <a:lstStyle/>
        <a:p>
          <a:endParaRPr lang="en-US"/>
        </a:p>
      </dgm:t>
    </dgm:pt>
    <dgm:pt modelId="{31A50ECC-EC3F-41A6-8E44-632DBF45C3A0}" type="pres">
      <dgm:prSet presAssocID="{30119DD6-4A00-4A10-B7B4-55F0ED8C9470}" presName="hierChild3" presStyleCnt="0"/>
      <dgm:spPr/>
      <dgm:t>
        <a:bodyPr/>
        <a:lstStyle/>
        <a:p>
          <a:endParaRPr lang="en-US"/>
        </a:p>
      </dgm:t>
    </dgm:pt>
    <dgm:pt modelId="{A7D83D3E-5255-4F48-957B-C6F33A154C53}" type="pres">
      <dgm:prSet presAssocID="{6F8CB09A-5B97-4489-B234-3CFC59C6C431}" presName="Name19" presStyleLbl="parChTrans1D3" presStyleIdx="0" presStyleCnt="3"/>
      <dgm:spPr/>
      <dgm:t>
        <a:bodyPr/>
        <a:lstStyle/>
        <a:p>
          <a:endParaRPr lang="en-US"/>
        </a:p>
      </dgm:t>
    </dgm:pt>
    <dgm:pt modelId="{6E3125EC-E6A8-4865-B2E8-A0EEF996BAE9}" type="pres">
      <dgm:prSet presAssocID="{7195DDB3-2636-4924-A1FA-93D84BF161ED}" presName="Name21" presStyleCnt="0"/>
      <dgm:spPr/>
      <dgm:t>
        <a:bodyPr/>
        <a:lstStyle/>
        <a:p>
          <a:endParaRPr lang="en-US"/>
        </a:p>
      </dgm:t>
    </dgm:pt>
    <dgm:pt modelId="{0608D545-CA64-424D-A36F-3F2DE5A36CF2}" type="pres">
      <dgm:prSet presAssocID="{7195DDB3-2636-4924-A1FA-93D84BF161ED}" presName="level2Shape" presStyleLbl="node3" presStyleIdx="0" presStyleCnt="3"/>
      <dgm:spPr/>
      <dgm:t>
        <a:bodyPr/>
        <a:lstStyle/>
        <a:p>
          <a:endParaRPr lang="en-US"/>
        </a:p>
      </dgm:t>
    </dgm:pt>
    <dgm:pt modelId="{234FE193-2FCA-448E-A900-963FB35336D8}" type="pres">
      <dgm:prSet presAssocID="{7195DDB3-2636-4924-A1FA-93D84BF161ED}" presName="hierChild3" presStyleCnt="0"/>
      <dgm:spPr/>
      <dgm:t>
        <a:bodyPr/>
        <a:lstStyle/>
        <a:p>
          <a:endParaRPr lang="en-US"/>
        </a:p>
      </dgm:t>
    </dgm:pt>
    <dgm:pt modelId="{6B5FA452-3528-4CCF-8239-8E4553FEE4E1}" type="pres">
      <dgm:prSet presAssocID="{0FD0EE64-5EB9-44F7-90A8-4E6D41C91FEE}" presName="Name19" presStyleLbl="parChTrans1D3" presStyleIdx="1" presStyleCnt="3"/>
      <dgm:spPr/>
      <dgm:t>
        <a:bodyPr/>
        <a:lstStyle/>
        <a:p>
          <a:endParaRPr lang="en-US"/>
        </a:p>
      </dgm:t>
    </dgm:pt>
    <dgm:pt modelId="{1F2DBEFF-4902-47F1-A258-F4184918494A}" type="pres">
      <dgm:prSet presAssocID="{6AFFCC44-A296-4BCF-8268-9BE428923E4E}" presName="Name21" presStyleCnt="0"/>
      <dgm:spPr/>
      <dgm:t>
        <a:bodyPr/>
        <a:lstStyle/>
        <a:p>
          <a:endParaRPr lang="en-US"/>
        </a:p>
      </dgm:t>
    </dgm:pt>
    <dgm:pt modelId="{C7DEDED2-0AE6-42EF-8CEB-A0A756D118F1}" type="pres">
      <dgm:prSet presAssocID="{6AFFCC44-A296-4BCF-8268-9BE428923E4E}" presName="level2Shape" presStyleLbl="node3" presStyleIdx="1" presStyleCnt="3"/>
      <dgm:spPr/>
      <dgm:t>
        <a:bodyPr/>
        <a:lstStyle/>
        <a:p>
          <a:endParaRPr lang="en-US"/>
        </a:p>
      </dgm:t>
    </dgm:pt>
    <dgm:pt modelId="{81C664B5-3417-41DF-81A2-FC63B7BBE2BA}" type="pres">
      <dgm:prSet presAssocID="{6AFFCC44-A296-4BCF-8268-9BE428923E4E}" presName="hierChild3" presStyleCnt="0"/>
      <dgm:spPr/>
      <dgm:t>
        <a:bodyPr/>
        <a:lstStyle/>
        <a:p>
          <a:endParaRPr lang="en-US"/>
        </a:p>
      </dgm:t>
    </dgm:pt>
    <dgm:pt modelId="{011AAE08-E643-4BEB-87DB-259B9D7A7FAB}" type="pres">
      <dgm:prSet presAssocID="{0F6FAB90-A774-4ABC-AD4E-48BC5C249F62}" presName="Name19" presStyleLbl="parChTrans1D2" presStyleIdx="1" presStyleCnt="2"/>
      <dgm:spPr/>
      <dgm:t>
        <a:bodyPr/>
        <a:lstStyle/>
        <a:p>
          <a:endParaRPr lang="en-US"/>
        </a:p>
      </dgm:t>
    </dgm:pt>
    <dgm:pt modelId="{EF6F0051-FF9B-45FB-8D8A-05596EF5F81C}" type="pres">
      <dgm:prSet presAssocID="{5060C29D-3191-45B5-8F00-AD669BF23BDB}" presName="Name21" presStyleCnt="0"/>
      <dgm:spPr/>
      <dgm:t>
        <a:bodyPr/>
        <a:lstStyle/>
        <a:p>
          <a:endParaRPr lang="en-US"/>
        </a:p>
      </dgm:t>
    </dgm:pt>
    <dgm:pt modelId="{5830B0EC-AA8D-4D99-86F7-E37CE39AB5D3}" type="pres">
      <dgm:prSet presAssocID="{5060C29D-3191-45B5-8F00-AD669BF23BDB}" presName="level2Shape" presStyleLbl="node2" presStyleIdx="1" presStyleCnt="2"/>
      <dgm:spPr/>
      <dgm:t>
        <a:bodyPr/>
        <a:lstStyle/>
        <a:p>
          <a:endParaRPr lang="en-US"/>
        </a:p>
      </dgm:t>
    </dgm:pt>
    <dgm:pt modelId="{47393D77-7EF0-4ADD-9E2B-91D7851D488C}" type="pres">
      <dgm:prSet presAssocID="{5060C29D-3191-45B5-8F00-AD669BF23BDB}" presName="hierChild3" presStyleCnt="0"/>
      <dgm:spPr/>
      <dgm:t>
        <a:bodyPr/>
        <a:lstStyle/>
        <a:p>
          <a:endParaRPr lang="en-US"/>
        </a:p>
      </dgm:t>
    </dgm:pt>
    <dgm:pt modelId="{F5B9499D-16FE-4CFF-AC2E-93FBD9AA59F2}" type="pres">
      <dgm:prSet presAssocID="{00840D37-0CC8-48F5-AEE0-2E96C60B8637}" presName="Name19" presStyleLbl="parChTrans1D3" presStyleIdx="2" presStyleCnt="3"/>
      <dgm:spPr/>
      <dgm:t>
        <a:bodyPr/>
        <a:lstStyle/>
        <a:p>
          <a:endParaRPr lang="en-US"/>
        </a:p>
      </dgm:t>
    </dgm:pt>
    <dgm:pt modelId="{FE68EDDC-B1F3-4E9D-85A3-7F90428B9950}" type="pres">
      <dgm:prSet presAssocID="{5804E01C-6E8C-4BFC-84B8-2F2B158F0F33}" presName="Name21" presStyleCnt="0"/>
      <dgm:spPr/>
      <dgm:t>
        <a:bodyPr/>
        <a:lstStyle/>
        <a:p>
          <a:endParaRPr lang="en-US"/>
        </a:p>
      </dgm:t>
    </dgm:pt>
    <dgm:pt modelId="{BE6F79CE-8213-4FD6-B12F-6E9301277A0F}" type="pres">
      <dgm:prSet presAssocID="{5804E01C-6E8C-4BFC-84B8-2F2B158F0F33}" presName="level2Shape" presStyleLbl="node3" presStyleIdx="2" presStyleCnt="3"/>
      <dgm:spPr/>
      <dgm:t>
        <a:bodyPr/>
        <a:lstStyle/>
        <a:p>
          <a:endParaRPr lang="en-US"/>
        </a:p>
      </dgm:t>
    </dgm:pt>
    <dgm:pt modelId="{C514EB2A-0553-434E-9CA9-FF7A932FBB87}" type="pres">
      <dgm:prSet presAssocID="{5804E01C-6E8C-4BFC-84B8-2F2B158F0F33}" presName="hierChild3" presStyleCnt="0"/>
      <dgm:spPr/>
      <dgm:t>
        <a:bodyPr/>
        <a:lstStyle/>
        <a:p>
          <a:endParaRPr lang="en-US"/>
        </a:p>
      </dgm:t>
    </dgm:pt>
    <dgm:pt modelId="{18DA5698-8C40-410D-B230-A9789A6EFB1C}" type="pres">
      <dgm:prSet presAssocID="{FB72F23D-AC18-4B5E-B7C9-27E3F32BF8B6}" presName="bgShapesFlow" presStyleCnt="0"/>
      <dgm:spPr/>
      <dgm:t>
        <a:bodyPr/>
        <a:lstStyle/>
        <a:p>
          <a:endParaRPr lang="en-US"/>
        </a:p>
      </dgm:t>
    </dgm:pt>
  </dgm:ptLst>
  <dgm:cxnLst>
    <dgm:cxn modelId="{6B62F008-C56E-4B8E-8C18-32C4D213DB48}" type="presOf" srcId="{FB72F23D-AC18-4B5E-B7C9-27E3F32BF8B6}" destId="{EA028BAB-92D9-4AA2-A18F-7D90113B9D41}" srcOrd="0" destOrd="0" presId="urn:microsoft.com/office/officeart/2005/8/layout/hierarchy6"/>
    <dgm:cxn modelId="{F79FFE32-EA6D-460F-8E9A-1FEC9C1933E9}" srcId="{30119DD6-4A00-4A10-B7B4-55F0ED8C9470}" destId="{7195DDB3-2636-4924-A1FA-93D84BF161ED}" srcOrd="0" destOrd="0" parTransId="{6F8CB09A-5B97-4489-B234-3CFC59C6C431}" sibTransId="{85FC8C43-07D5-4708-9DF1-984AE1A7B6C5}"/>
    <dgm:cxn modelId="{B92A72DB-A221-4561-98D0-E497E1398948}" srcId="{FB72F23D-AC18-4B5E-B7C9-27E3F32BF8B6}" destId="{46DF43C4-E1E0-474E-B053-666837E018D6}" srcOrd="0" destOrd="0" parTransId="{0B3B071D-6445-42B4-9A51-87509D145B5A}" sibTransId="{2E9ABD9F-DA7A-4F05-BF80-E0657612D6EC}"/>
    <dgm:cxn modelId="{61FD69FE-2F9E-4577-B47E-A6A5D1497AF5}" srcId="{30119DD6-4A00-4A10-B7B4-55F0ED8C9470}" destId="{6AFFCC44-A296-4BCF-8268-9BE428923E4E}" srcOrd="1" destOrd="0" parTransId="{0FD0EE64-5EB9-44F7-90A8-4E6D41C91FEE}" sibTransId="{0E1E652C-09D4-4D5A-BD24-D7DFA329AF66}"/>
    <dgm:cxn modelId="{B4331F0D-B2FB-4175-A60F-0F6E61FD8D08}" type="presOf" srcId="{5060C29D-3191-45B5-8F00-AD669BF23BDB}" destId="{5830B0EC-AA8D-4D99-86F7-E37CE39AB5D3}" srcOrd="0" destOrd="0" presId="urn:microsoft.com/office/officeart/2005/8/layout/hierarchy6"/>
    <dgm:cxn modelId="{095AB32B-7AE7-4BFD-BDEB-99F9E2F0E69B}" srcId="{46DF43C4-E1E0-474E-B053-666837E018D6}" destId="{5060C29D-3191-45B5-8F00-AD669BF23BDB}" srcOrd="1" destOrd="0" parTransId="{0F6FAB90-A774-4ABC-AD4E-48BC5C249F62}" sibTransId="{586DC468-793B-44D0-9B39-15322CB139D8}"/>
    <dgm:cxn modelId="{A7EE41F6-F759-40B9-B42D-82FAB4BF2EC9}" type="presOf" srcId="{00840D37-0CC8-48F5-AEE0-2E96C60B8637}" destId="{F5B9499D-16FE-4CFF-AC2E-93FBD9AA59F2}" srcOrd="0" destOrd="0" presId="urn:microsoft.com/office/officeart/2005/8/layout/hierarchy6"/>
    <dgm:cxn modelId="{3DB4372C-DAE4-4C1B-BED4-3838410BC6D3}" type="presOf" srcId="{7195DDB3-2636-4924-A1FA-93D84BF161ED}" destId="{0608D545-CA64-424D-A36F-3F2DE5A36CF2}" srcOrd="0" destOrd="0" presId="urn:microsoft.com/office/officeart/2005/8/layout/hierarchy6"/>
    <dgm:cxn modelId="{2364FD60-2E27-4EE9-B958-C0D44562C438}" type="presOf" srcId="{46DF43C4-E1E0-474E-B053-666837E018D6}" destId="{36E3C362-FDA0-420E-9E2E-E922E4D7E853}" srcOrd="0" destOrd="0" presId="urn:microsoft.com/office/officeart/2005/8/layout/hierarchy6"/>
    <dgm:cxn modelId="{D00734C4-7740-4BF4-B0DD-800CBBAE0579}" type="presOf" srcId="{E1534136-FFBC-4188-8306-0FEC00941F00}" destId="{9202C629-5C7E-43AC-BE8F-D95BE0BAE4CC}" srcOrd="0" destOrd="0" presId="urn:microsoft.com/office/officeart/2005/8/layout/hierarchy6"/>
    <dgm:cxn modelId="{F6646B6C-5DB0-465F-B546-16A5C235D9E8}" type="presOf" srcId="{0F6FAB90-A774-4ABC-AD4E-48BC5C249F62}" destId="{011AAE08-E643-4BEB-87DB-259B9D7A7FAB}" srcOrd="0" destOrd="0" presId="urn:microsoft.com/office/officeart/2005/8/layout/hierarchy6"/>
    <dgm:cxn modelId="{CDB4D21B-E3E4-480D-8466-8689C466A689}" type="presOf" srcId="{30119DD6-4A00-4A10-B7B4-55F0ED8C9470}" destId="{354FE6F6-4EB9-4B94-9CF3-7071570DAE23}" srcOrd="0" destOrd="0" presId="urn:microsoft.com/office/officeart/2005/8/layout/hierarchy6"/>
    <dgm:cxn modelId="{949B3A4D-0B4E-41CC-80D9-EF1FFE5DFC98}" type="presOf" srcId="{6AFFCC44-A296-4BCF-8268-9BE428923E4E}" destId="{C7DEDED2-0AE6-42EF-8CEB-A0A756D118F1}" srcOrd="0" destOrd="0" presId="urn:microsoft.com/office/officeart/2005/8/layout/hierarchy6"/>
    <dgm:cxn modelId="{6FC27DE5-882A-4E06-8C38-5C1251236E74}" srcId="{5060C29D-3191-45B5-8F00-AD669BF23BDB}" destId="{5804E01C-6E8C-4BFC-84B8-2F2B158F0F33}" srcOrd="0" destOrd="0" parTransId="{00840D37-0CC8-48F5-AEE0-2E96C60B8637}" sibTransId="{D3855964-CD66-4C72-8C27-6A4392862EEA}"/>
    <dgm:cxn modelId="{99C298B8-F591-4415-9CC1-574C12F7DB6E}" type="presOf" srcId="{0FD0EE64-5EB9-44F7-90A8-4E6D41C91FEE}" destId="{6B5FA452-3528-4CCF-8239-8E4553FEE4E1}" srcOrd="0" destOrd="0" presId="urn:microsoft.com/office/officeart/2005/8/layout/hierarchy6"/>
    <dgm:cxn modelId="{5317EDFC-1440-42BA-BD40-3114BF3B4EB7}" srcId="{46DF43C4-E1E0-474E-B053-666837E018D6}" destId="{30119DD6-4A00-4A10-B7B4-55F0ED8C9470}" srcOrd="0" destOrd="0" parTransId="{E1534136-FFBC-4188-8306-0FEC00941F00}" sibTransId="{66EF9184-321F-463E-B978-96EE367B8451}"/>
    <dgm:cxn modelId="{5B94C239-99DE-4A13-A5A1-31FEB00C80CD}" type="presOf" srcId="{6F8CB09A-5B97-4489-B234-3CFC59C6C431}" destId="{A7D83D3E-5255-4F48-957B-C6F33A154C53}" srcOrd="0" destOrd="0" presId="urn:microsoft.com/office/officeart/2005/8/layout/hierarchy6"/>
    <dgm:cxn modelId="{0253104B-7A7C-43A4-A7DE-81841B6E641F}" type="presOf" srcId="{5804E01C-6E8C-4BFC-84B8-2F2B158F0F33}" destId="{BE6F79CE-8213-4FD6-B12F-6E9301277A0F}" srcOrd="0" destOrd="0" presId="urn:microsoft.com/office/officeart/2005/8/layout/hierarchy6"/>
    <dgm:cxn modelId="{098E386F-3A83-4BF0-A0F2-796822A99631}" type="presParOf" srcId="{EA028BAB-92D9-4AA2-A18F-7D90113B9D41}" destId="{25A0F8AE-8071-4B93-B4C3-532E378E8CD5}" srcOrd="0" destOrd="0" presId="urn:microsoft.com/office/officeart/2005/8/layout/hierarchy6"/>
    <dgm:cxn modelId="{BACE44BC-B768-4789-8A7F-6EA0B5B0E7A7}" type="presParOf" srcId="{25A0F8AE-8071-4B93-B4C3-532E378E8CD5}" destId="{D2F8BB41-5AD6-4F3D-8027-69A4705713C4}" srcOrd="0" destOrd="0" presId="urn:microsoft.com/office/officeart/2005/8/layout/hierarchy6"/>
    <dgm:cxn modelId="{90E1D206-26AE-4361-B4A3-ADBE42037A0B}" type="presParOf" srcId="{D2F8BB41-5AD6-4F3D-8027-69A4705713C4}" destId="{E87AE1A4-1770-4531-8B9B-65A8B790F1D9}" srcOrd="0" destOrd="0" presId="urn:microsoft.com/office/officeart/2005/8/layout/hierarchy6"/>
    <dgm:cxn modelId="{E775ADCA-2090-48B2-9C87-814799FB6626}" type="presParOf" srcId="{E87AE1A4-1770-4531-8B9B-65A8B790F1D9}" destId="{36E3C362-FDA0-420E-9E2E-E922E4D7E853}" srcOrd="0" destOrd="0" presId="urn:microsoft.com/office/officeart/2005/8/layout/hierarchy6"/>
    <dgm:cxn modelId="{E4B29701-4521-4562-9AD7-02893D62D458}" type="presParOf" srcId="{E87AE1A4-1770-4531-8B9B-65A8B790F1D9}" destId="{01A77A11-773F-4E13-B987-04030DD922FB}" srcOrd="1" destOrd="0" presId="urn:microsoft.com/office/officeart/2005/8/layout/hierarchy6"/>
    <dgm:cxn modelId="{4A9505C9-2C06-4968-AFF3-2B5B46F32263}" type="presParOf" srcId="{01A77A11-773F-4E13-B987-04030DD922FB}" destId="{9202C629-5C7E-43AC-BE8F-D95BE0BAE4CC}" srcOrd="0" destOrd="0" presId="urn:microsoft.com/office/officeart/2005/8/layout/hierarchy6"/>
    <dgm:cxn modelId="{B721F163-7800-4984-98C1-3F74B3EC07E2}" type="presParOf" srcId="{01A77A11-773F-4E13-B987-04030DD922FB}" destId="{EF12D850-0F6F-4C5F-9BB9-CBDBB4A31FC9}" srcOrd="1" destOrd="0" presId="urn:microsoft.com/office/officeart/2005/8/layout/hierarchy6"/>
    <dgm:cxn modelId="{B61F4063-3443-4E10-B03A-6D553B526513}" type="presParOf" srcId="{EF12D850-0F6F-4C5F-9BB9-CBDBB4A31FC9}" destId="{354FE6F6-4EB9-4B94-9CF3-7071570DAE23}" srcOrd="0" destOrd="0" presId="urn:microsoft.com/office/officeart/2005/8/layout/hierarchy6"/>
    <dgm:cxn modelId="{E87E70FA-A118-45C4-90A1-888AEDE32772}" type="presParOf" srcId="{EF12D850-0F6F-4C5F-9BB9-CBDBB4A31FC9}" destId="{31A50ECC-EC3F-41A6-8E44-632DBF45C3A0}" srcOrd="1" destOrd="0" presId="urn:microsoft.com/office/officeart/2005/8/layout/hierarchy6"/>
    <dgm:cxn modelId="{320BE940-2C87-4F7C-A1B0-7A76C3682E3E}" type="presParOf" srcId="{31A50ECC-EC3F-41A6-8E44-632DBF45C3A0}" destId="{A7D83D3E-5255-4F48-957B-C6F33A154C53}" srcOrd="0" destOrd="0" presId="urn:microsoft.com/office/officeart/2005/8/layout/hierarchy6"/>
    <dgm:cxn modelId="{ED4A2827-347B-4177-8E27-FF3E7585C19E}" type="presParOf" srcId="{31A50ECC-EC3F-41A6-8E44-632DBF45C3A0}" destId="{6E3125EC-E6A8-4865-B2E8-A0EEF996BAE9}" srcOrd="1" destOrd="0" presId="urn:microsoft.com/office/officeart/2005/8/layout/hierarchy6"/>
    <dgm:cxn modelId="{4DB37E27-9D28-4F13-BC6D-2D99C5C72E95}" type="presParOf" srcId="{6E3125EC-E6A8-4865-B2E8-A0EEF996BAE9}" destId="{0608D545-CA64-424D-A36F-3F2DE5A36CF2}" srcOrd="0" destOrd="0" presId="urn:microsoft.com/office/officeart/2005/8/layout/hierarchy6"/>
    <dgm:cxn modelId="{A2D2814D-2C25-42B6-9353-5F4CC6F06122}" type="presParOf" srcId="{6E3125EC-E6A8-4865-B2E8-A0EEF996BAE9}" destId="{234FE193-2FCA-448E-A900-963FB35336D8}" srcOrd="1" destOrd="0" presId="urn:microsoft.com/office/officeart/2005/8/layout/hierarchy6"/>
    <dgm:cxn modelId="{D8DE5691-F899-4FE7-A114-8CBCAD95706D}" type="presParOf" srcId="{31A50ECC-EC3F-41A6-8E44-632DBF45C3A0}" destId="{6B5FA452-3528-4CCF-8239-8E4553FEE4E1}" srcOrd="2" destOrd="0" presId="urn:microsoft.com/office/officeart/2005/8/layout/hierarchy6"/>
    <dgm:cxn modelId="{A7C38A59-9A7F-41DB-8E51-A419FE932437}" type="presParOf" srcId="{31A50ECC-EC3F-41A6-8E44-632DBF45C3A0}" destId="{1F2DBEFF-4902-47F1-A258-F4184918494A}" srcOrd="3" destOrd="0" presId="urn:microsoft.com/office/officeart/2005/8/layout/hierarchy6"/>
    <dgm:cxn modelId="{EB65A52E-062D-40AC-A7D0-88FCD8C54495}" type="presParOf" srcId="{1F2DBEFF-4902-47F1-A258-F4184918494A}" destId="{C7DEDED2-0AE6-42EF-8CEB-A0A756D118F1}" srcOrd="0" destOrd="0" presId="urn:microsoft.com/office/officeart/2005/8/layout/hierarchy6"/>
    <dgm:cxn modelId="{4918C0F1-705D-42CE-B4B4-50D5C1C5B073}" type="presParOf" srcId="{1F2DBEFF-4902-47F1-A258-F4184918494A}" destId="{81C664B5-3417-41DF-81A2-FC63B7BBE2BA}" srcOrd="1" destOrd="0" presId="urn:microsoft.com/office/officeart/2005/8/layout/hierarchy6"/>
    <dgm:cxn modelId="{71C2109B-0F0B-434E-BD2D-3F3B1308E5FE}" type="presParOf" srcId="{01A77A11-773F-4E13-B987-04030DD922FB}" destId="{011AAE08-E643-4BEB-87DB-259B9D7A7FAB}" srcOrd="2" destOrd="0" presId="urn:microsoft.com/office/officeart/2005/8/layout/hierarchy6"/>
    <dgm:cxn modelId="{03D0264F-9C2B-4BEF-825D-886BE87BA72E}" type="presParOf" srcId="{01A77A11-773F-4E13-B987-04030DD922FB}" destId="{EF6F0051-FF9B-45FB-8D8A-05596EF5F81C}" srcOrd="3" destOrd="0" presId="urn:microsoft.com/office/officeart/2005/8/layout/hierarchy6"/>
    <dgm:cxn modelId="{6C5AB12C-ABDC-45E0-B88D-53F93F61C3AE}" type="presParOf" srcId="{EF6F0051-FF9B-45FB-8D8A-05596EF5F81C}" destId="{5830B0EC-AA8D-4D99-86F7-E37CE39AB5D3}" srcOrd="0" destOrd="0" presId="urn:microsoft.com/office/officeart/2005/8/layout/hierarchy6"/>
    <dgm:cxn modelId="{FA52CFC8-767E-46F9-AD57-8B43B310ED04}" type="presParOf" srcId="{EF6F0051-FF9B-45FB-8D8A-05596EF5F81C}" destId="{47393D77-7EF0-4ADD-9E2B-91D7851D488C}" srcOrd="1" destOrd="0" presId="urn:microsoft.com/office/officeart/2005/8/layout/hierarchy6"/>
    <dgm:cxn modelId="{5588E7EC-D482-45E0-B52A-15D3EE26F843}" type="presParOf" srcId="{47393D77-7EF0-4ADD-9E2B-91D7851D488C}" destId="{F5B9499D-16FE-4CFF-AC2E-93FBD9AA59F2}" srcOrd="0" destOrd="0" presId="urn:microsoft.com/office/officeart/2005/8/layout/hierarchy6"/>
    <dgm:cxn modelId="{11BB50C4-EFA2-4177-8728-C0432F6F9BE3}" type="presParOf" srcId="{47393D77-7EF0-4ADD-9E2B-91D7851D488C}" destId="{FE68EDDC-B1F3-4E9D-85A3-7F90428B9950}" srcOrd="1" destOrd="0" presId="urn:microsoft.com/office/officeart/2005/8/layout/hierarchy6"/>
    <dgm:cxn modelId="{CC9C71AC-0F01-4306-9660-1A0972739813}" type="presParOf" srcId="{FE68EDDC-B1F3-4E9D-85A3-7F90428B9950}" destId="{BE6F79CE-8213-4FD6-B12F-6E9301277A0F}" srcOrd="0" destOrd="0" presId="urn:microsoft.com/office/officeart/2005/8/layout/hierarchy6"/>
    <dgm:cxn modelId="{B7C8555F-6941-4294-865D-F8167E938AAE}" type="presParOf" srcId="{FE68EDDC-B1F3-4E9D-85A3-7F90428B9950}" destId="{C514EB2A-0553-434E-9CA9-FF7A932FBB87}" srcOrd="1" destOrd="0" presId="urn:microsoft.com/office/officeart/2005/8/layout/hierarchy6"/>
    <dgm:cxn modelId="{4866516F-733A-450F-8D65-8CFD6A879543}" type="presParOf" srcId="{EA028BAB-92D9-4AA2-A18F-7D90113B9D41}" destId="{18DA5698-8C40-410D-B230-A9789A6EFB1C}"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4A6CB2B-5581-4799-A00F-495DA49C77DC}" type="doc">
      <dgm:prSet loTypeId="urn:microsoft.com/office/officeart/2005/8/layout/orgChart1" loCatId="hierarchy" qsTypeId="urn:microsoft.com/office/officeart/2005/8/quickstyle/3d4" qsCatId="3D" csTypeId="urn:microsoft.com/office/officeart/2005/8/colors/colorful2" csCatId="colorful" phldr="0"/>
      <dgm:spPr/>
      <dgm:t>
        <a:bodyPr/>
        <a:lstStyle/>
        <a:p>
          <a:endParaRPr lang="en-US"/>
        </a:p>
      </dgm:t>
    </dgm:pt>
    <dgm:pt modelId="{23E55D7B-850D-42C3-9004-3F7F09514EF4}">
      <dgm:prSet phldrT="[Text]" phldr="1"/>
      <dgm:spPr/>
      <dgm:t>
        <a:bodyPr/>
        <a:lstStyle/>
        <a:p>
          <a:endParaRPr lang="en-US" dirty="0"/>
        </a:p>
      </dgm:t>
    </dgm:pt>
    <dgm:pt modelId="{BCB8F035-F55F-4559-8A02-95788F7890B3}" type="parTrans" cxnId="{4F0F7D44-F926-4C35-BFE1-3E5F7D892876}">
      <dgm:prSet/>
      <dgm:spPr/>
      <dgm:t>
        <a:bodyPr/>
        <a:lstStyle/>
        <a:p>
          <a:endParaRPr lang="en-US"/>
        </a:p>
      </dgm:t>
    </dgm:pt>
    <dgm:pt modelId="{D250DE49-70D2-4CEA-8B30-8F956BCF9E8E}" type="sibTrans" cxnId="{4F0F7D44-F926-4C35-BFE1-3E5F7D892876}">
      <dgm:prSet/>
      <dgm:spPr/>
      <dgm:t>
        <a:bodyPr/>
        <a:lstStyle/>
        <a:p>
          <a:endParaRPr lang="en-US"/>
        </a:p>
      </dgm:t>
    </dgm:pt>
    <dgm:pt modelId="{3E88D381-F0C2-4B13-8FDF-95372D5663BF}" type="asst">
      <dgm:prSet phldrT="[Text]" phldr="1"/>
      <dgm:spPr/>
      <dgm:t>
        <a:bodyPr/>
        <a:lstStyle/>
        <a:p>
          <a:endParaRPr lang="en-US"/>
        </a:p>
      </dgm:t>
    </dgm:pt>
    <dgm:pt modelId="{3C666747-3688-42A4-995D-ACA5EA5F53DB}" type="parTrans" cxnId="{8E634EB8-0B01-428F-8EE9-3F428FAC8121}">
      <dgm:prSet/>
      <dgm:spPr/>
      <dgm:t>
        <a:bodyPr/>
        <a:lstStyle/>
        <a:p>
          <a:endParaRPr lang="en-US"/>
        </a:p>
      </dgm:t>
    </dgm:pt>
    <dgm:pt modelId="{9C1CAEBB-15C8-4D8E-B019-65306BD7EB30}" type="sibTrans" cxnId="{8E634EB8-0B01-428F-8EE9-3F428FAC8121}">
      <dgm:prSet/>
      <dgm:spPr/>
      <dgm:t>
        <a:bodyPr/>
        <a:lstStyle/>
        <a:p>
          <a:endParaRPr lang="en-US"/>
        </a:p>
      </dgm:t>
    </dgm:pt>
    <dgm:pt modelId="{7A8D8D64-1D96-40AE-9025-04A44637137A}">
      <dgm:prSet phldrT="[Text]" phldr="1"/>
      <dgm:spPr/>
      <dgm:t>
        <a:bodyPr/>
        <a:lstStyle/>
        <a:p>
          <a:endParaRPr lang="en-US"/>
        </a:p>
      </dgm:t>
    </dgm:pt>
    <dgm:pt modelId="{D9DC23CC-ACA5-4BC9-829F-82833E3ED595}" type="parTrans" cxnId="{D3C43BE3-8F84-4B01-A6BB-DC9ABD8A53A1}">
      <dgm:prSet/>
      <dgm:spPr/>
      <dgm:t>
        <a:bodyPr/>
        <a:lstStyle/>
        <a:p>
          <a:endParaRPr lang="en-US"/>
        </a:p>
      </dgm:t>
    </dgm:pt>
    <dgm:pt modelId="{4FE7F02C-7AF3-44FD-8F0F-62E4D82576F3}" type="sibTrans" cxnId="{D3C43BE3-8F84-4B01-A6BB-DC9ABD8A53A1}">
      <dgm:prSet/>
      <dgm:spPr/>
      <dgm:t>
        <a:bodyPr/>
        <a:lstStyle/>
        <a:p>
          <a:endParaRPr lang="en-US"/>
        </a:p>
      </dgm:t>
    </dgm:pt>
    <dgm:pt modelId="{1BE9BB8D-FE21-40B4-82E7-E50C77C888D5}">
      <dgm:prSet phldrT="[Text]" phldr="1"/>
      <dgm:spPr/>
      <dgm:t>
        <a:bodyPr/>
        <a:lstStyle/>
        <a:p>
          <a:endParaRPr lang="en-US"/>
        </a:p>
      </dgm:t>
    </dgm:pt>
    <dgm:pt modelId="{CDA64D8E-ADB7-4B00-AD79-D901DD97A93C}" type="parTrans" cxnId="{E93E05B9-99A4-452C-AB49-663C26586FBE}">
      <dgm:prSet/>
      <dgm:spPr/>
      <dgm:t>
        <a:bodyPr/>
        <a:lstStyle/>
        <a:p>
          <a:endParaRPr lang="en-US"/>
        </a:p>
      </dgm:t>
    </dgm:pt>
    <dgm:pt modelId="{069D8266-6D73-462F-9D1B-98FBABB578EC}" type="sibTrans" cxnId="{E93E05B9-99A4-452C-AB49-663C26586FBE}">
      <dgm:prSet/>
      <dgm:spPr/>
      <dgm:t>
        <a:bodyPr/>
        <a:lstStyle/>
        <a:p>
          <a:endParaRPr lang="en-US"/>
        </a:p>
      </dgm:t>
    </dgm:pt>
    <dgm:pt modelId="{66B2CB43-50BA-495A-8467-305FF7C1FB3A}">
      <dgm:prSet phldrT="[Text]" phldr="1"/>
      <dgm:spPr/>
      <dgm:t>
        <a:bodyPr/>
        <a:lstStyle/>
        <a:p>
          <a:endParaRPr lang="en-US" dirty="0"/>
        </a:p>
      </dgm:t>
    </dgm:pt>
    <dgm:pt modelId="{2C2373F9-DB38-42AC-90B6-25C04C0E04B8}" type="parTrans" cxnId="{41A9D8CE-70DB-4579-8146-16C471DB8FB5}">
      <dgm:prSet/>
      <dgm:spPr/>
      <dgm:t>
        <a:bodyPr/>
        <a:lstStyle/>
        <a:p>
          <a:endParaRPr lang="en-US"/>
        </a:p>
      </dgm:t>
    </dgm:pt>
    <dgm:pt modelId="{3FB0D1F8-14EB-45D0-B73D-EDC16275D3A7}" type="sibTrans" cxnId="{41A9D8CE-70DB-4579-8146-16C471DB8FB5}">
      <dgm:prSet/>
      <dgm:spPr/>
      <dgm:t>
        <a:bodyPr/>
        <a:lstStyle/>
        <a:p>
          <a:endParaRPr lang="en-US"/>
        </a:p>
      </dgm:t>
    </dgm:pt>
    <dgm:pt modelId="{ED707249-4C71-4EAC-B3F3-80463748F058}" type="pres">
      <dgm:prSet presAssocID="{54A6CB2B-5581-4799-A00F-495DA49C77DC}" presName="hierChild1" presStyleCnt="0">
        <dgm:presLayoutVars>
          <dgm:orgChart val="1"/>
          <dgm:chPref val="1"/>
          <dgm:dir/>
          <dgm:animOne val="branch"/>
          <dgm:animLvl val="lvl"/>
          <dgm:resizeHandles/>
        </dgm:presLayoutVars>
      </dgm:prSet>
      <dgm:spPr/>
      <dgm:t>
        <a:bodyPr/>
        <a:lstStyle/>
        <a:p>
          <a:endParaRPr lang="en-US"/>
        </a:p>
      </dgm:t>
    </dgm:pt>
    <dgm:pt modelId="{4B4A8B85-613D-4155-9B94-70E057A4363F}" type="pres">
      <dgm:prSet presAssocID="{23E55D7B-850D-42C3-9004-3F7F09514EF4}" presName="hierRoot1" presStyleCnt="0">
        <dgm:presLayoutVars>
          <dgm:hierBranch val="init"/>
        </dgm:presLayoutVars>
      </dgm:prSet>
      <dgm:spPr/>
    </dgm:pt>
    <dgm:pt modelId="{D90B64DB-0EA0-4FFB-8DA4-B76A4FC3AA2D}" type="pres">
      <dgm:prSet presAssocID="{23E55D7B-850D-42C3-9004-3F7F09514EF4}" presName="rootComposite1" presStyleCnt="0"/>
      <dgm:spPr/>
    </dgm:pt>
    <dgm:pt modelId="{9D3A1995-9917-414F-9961-DA915954BB4B}" type="pres">
      <dgm:prSet presAssocID="{23E55D7B-850D-42C3-9004-3F7F09514EF4}" presName="rootText1" presStyleLbl="node0" presStyleIdx="0" presStyleCnt="1">
        <dgm:presLayoutVars>
          <dgm:chPref val="3"/>
        </dgm:presLayoutVars>
      </dgm:prSet>
      <dgm:spPr/>
      <dgm:t>
        <a:bodyPr/>
        <a:lstStyle/>
        <a:p>
          <a:endParaRPr lang="en-US"/>
        </a:p>
      </dgm:t>
    </dgm:pt>
    <dgm:pt modelId="{7DEAFCBF-0C27-4A00-9B70-7472B6CE6942}" type="pres">
      <dgm:prSet presAssocID="{23E55D7B-850D-42C3-9004-3F7F09514EF4}" presName="rootConnector1" presStyleLbl="node1" presStyleIdx="0" presStyleCnt="0"/>
      <dgm:spPr/>
      <dgm:t>
        <a:bodyPr/>
        <a:lstStyle/>
        <a:p>
          <a:endParaRPr lang="en-US"/>
        </a:p>
      </dgm:t>
    </dgm:pt>
    <dgm:pt modelId="{4C3072FD-354D-45FF-9B0A-B6B9F7EFCB7B}" type="pres">
      <dgm:prSet presAssocID="{23E55D7B-850D-42C3-9004-3F7F09514EF4}" presName="hierChild2" presStyleCnt="0"/>
      <dgm:spPr/>
    </dgm:pt>
    <dgm:pt modelId="{587F384B-5D86-4CE5-BD1E-5CD04DFB953A}" type="pres">
      <dgm:prSet presAssocID="{D9DC23CC-ACA5-4BC9-829F-82833E3ED595}" presName="Name37" presStyleLbl="parChTrans1D2" presStyleIdx="0" presStyleCnt="4"/>
      <dgm:spPr/>
      <dgm:t>
        <a:bodyPr/>
        <a:lstStyle/>
        <a:p>
          <a:endParaRPr lang="en-US"/>
        </a:p>
      </dgm:t>
    </dgm:pt>
    <dgm:pt modelId="{D8DD5F47-419B-40B8-B6AB-509086C0B89F}" type="pres">
      <dgm:prSet presAssocID="{7A8D8D64-1D96-40AE-9025-04A44637137A}" presName="hierRoot2" presStyleCnt="0">
        <dgm:presLayoutVars>
          <dgm:hierBranch val="init"/>
        </dgm:presLayoutVars>
      </dgm:prSet>
      <dgm:spPr/>
    </dgm:pt>
    <dgm:pt modelId="{5D0DF2F1-63F1-46D1-B874-1C9ECFFD88F6}" type="pres">
      <dgm:prSet presAssocID="{7A8D8D64-1D96-40AE-9025-04A44637137A}" presName="rootComposite" presStyleCnt="0"/>
      <dgm:spPr/>
    </dgm:pt>
    <dgm:pt modelId="{DBADBBD3-6AEA-462E-B2F3-71B38F8E591F}" type="pres">
      <dgm:prSet presAssocID="{7A8D8D64-1D96-40AE-9025-04A44637137A}" presName="rootText" presStyleLbl="node2" presStyleIdx="0" presStyleCnt="3">
        <dgm:presLayoutVars>
          <dgm:chPref val="3"/>
        </dgm:presLayoutVars>
      </dgm:prSet>
      <dgm:spPr/>
      <dgm:t>
        <a:bodyPr/>
        <a:lstStyle/>
        <a:p>
          <a:endParaRPr lang="en-US"/>
        </a:p>
      </dgm:t>
    </dgm:pt>
    <dgm:pt modelId="{3198409A-4987-443F-AE2C-BBC517116F18}" type="pres">
      <dgm:prSet presAssocID="{7A8D8D64-1D96-40AE-9025-04A44637137A}" presName="rootConnector" presStyleLbl="node2" presStyleIdx="0" presStyleCnt="3"/>
      <dgm:spPr/>
      <dgm:t>
        <a:bodyPr/>
        <a:lstStyle/>
        <a:p>
          <a:endParaRPr lang="en-US"/>
        </a:p>
      </dgm:t>
    </dgm:pt>
    <dgm:pt modelId="{4BDE9525-28D3-477E-9418-00165DD76CC6}" type="pres">
      <dgm:prSet presAssocID="{7A8D8D64-1D96-40AE-9025-04A44637137A}" presName="hierChild4" presStyleCnt="0"/>
      <dgm:spPr/>
    </dgm:pt>
    <dgm:pt modelId="{DD658853-A2AF-4FE1-A104-302A711A67AE}" type="pres">
      <dgm:prSet presAssocID="{7A8D8D64-1D96-40AE-9025-04A44637137A}" presName="hierChild5" presStyleCnt="0"/>
      <dgm:spPr/>
    </dgm:pt>
    <dgm:pt modelId="{3839DBBB-B6E5-4477-A46F-99DE3C7B9229}" type="pres">
      <dgm:prSet presAssocID="{CDA64D8E-ADB7-4B00-AD79-D901DD97A93C}" presName="Name37" presStyleLbl="parChTrans1D2" presStyleIdx="1" presStyleCnt="4"/>
      <dgm:spPr/>
      <dgm:t>
        <a:bodyPr/>
        <a:lstStyle/>
        <a:p>
          <a:endParaRPr lang="en-US"/>
        </a:p>
      </dgm:t>
    </dgm:pt>
    <dgm:pt modelId="{27FEA3DA-5B8E-4A33-BCC1-F9223DFB3438}" type="pres">
      <dgm:prSet presAssocID="{1BE9BB8D-FE21-40B4-82E7-E50C77C888D5}" presName="hierRoot2" presStyleCnt="0">
        <dgm:presLayoutVars>
          <dgm:hierBranch val="init"/>
        </dgm:presLayoutVars>
      </dgm:prSet>
      <dgm:spPr/>
    </dgm:pt>
    <dgm:pt modelId="{EA759DF6-E32C-484A-BB01-C5D33EEFD1F0}" type="pres">
      <dgm:prSet presAssocID="{1BE9BB8D-FE21-40B4-82E7-E50C77C888D5}" presName="rootComposite" presStyleCnt="0"/>
      <dgm:spPr/>
    </dgm:pt>
    <dgm:pt modelId="{61F42D8F-9A79-4AF6-9E20-BD2AC06EB603}" type="pres">
      <dgm:prSet presAssocID="{1BE9BB8D-FE21-40B4-82E7-E50C77C888D5}" presName="rootText" presStyleLbl="node2" presStyleIdx="1" presStyleCnt="3">
        <dgm:presLayoutVars>
          <dgm:chPref val="3"/>
        </dgm:presLayoutVars>
      </dgm:prSet>
      <dgm:spPr/>
      <dgm:t>
        <a:bodyPr/>
        <a:lstStyle/>
        <a:p>
          <a:endParaRPr lang="en-US"/>
        </a:p>
      </dgm:t>
    </dgm:pt>
    <dgm:pt modelId="{CCC08B69-2964-482B-8812-849B30EA733E}" type="pres">
      <dgm:prSet presAssocID="{1BE9BB8D-FE21-40B4-82E7-E50C77C888D5}" presName="rootConnector" presStyleLbl="node2" presStyleIdx="1" presStyleCnt="3"/>
      <dgm:spPr/>
      <dgm:t>
        <a:bodyPr/>
        <a:lstStyle/>
        <a:p>
          <a:endParaRPr lang="en-US"/>
        </a:p>
      </dgm:t>
    </dgm:pt>
    <dgm:pt modelId="{5FDB9A84-25AD-47DB-8173-EC34718D7BD1}" type="pres">
      <dgm:prSet presAssocID="{1BE9BB8D-FE21-40B4-82E7-E50C77C888D5}" presName="hierChild4" presStyleCnt="0"/>
      <dgm:spPr/>
    </dgm:pt>
    <dgm:pt modelId="{3B0CC5A0-4929-4854-94B7-B9FF8D2E317A}" type="pres">
      <dgm:prSet presAssocID="{1BE9BB8D-FE21-40B4-82E7-E50C77C888D5}" presName="hierChild5" presStyleCnt="0"/>
      <dgm:spPr/>
    </dgm:pt>
    <dgm:pt modelId="{DBAC017C-0D85-42CD-9801-72D8A229CF3F}" type="pres">
      <dgm:prSet presAssocID="{2C2373F9-DB38-42AC-90B6-25C04C0E04B8}" presName="Name37" presStyleLbl="parChTrans1D2" presStyleIdx="2" presStyleCnt="4"/>
      <dgm:spPr/>
      <dgm:t>
        <a:bodyPr/>
        <a:lstStyle/>
        <a:p>
          <a:endParaRPr lang="en-US"/>
        </a:p>
      </dgm:t>
    </dgm:pt>
    <dgm:pt modelId="{AED32FD4-14E1-4A7C-AEC6-C84532F0ACD9}" type="pres">
      <dgm:prSet presAssocID="{66B2CB43-50BA-495A-8467-305FF7C1FB3A}" presName="hierRoot2" presStyleCnt="0">
        <dgm:presLayoutVars>
          <dgm:hierBranch val="init"/>
        </dgm:presLayoutVars>
      </dgm:prSet>
      <dgm:spPr/>
    </dgm:pt>
    <dgm:pt modelId="{2BFF44EB-764E-4D4A-BEC9-E02EB50BC61A}" type="pres">
      <dgm:prSet presAssocID="{66B2CB43-50BA-495A-8467-305FF7C1FB3A}" presName="rootComposite" presStyleCnt="0"/>
      <dgm:spPr/>
    </dgm:pt>
    <dgm:pt modelId="{5DE41E54-F97D-49FF-BFD9-21F330A48C99}" type="pres">
      <dgm:prSet presAssocID="{66B2CB43-50BA-495A-8467-305FF7C1FB3A}" presName="rootText" presStyleLbl="node2" presStyleIdx="2" presStyleCnt="3">
        <dgm:presLayoutVars>
          <dgm:chPref val="3"/>
        </dgm:presLayoutVars>
      </dgm:prSet>
      <dgm:spPr/>
      <dgm:t>
        <a:bodyPr/>
        <a:lstStyle/>
        <a:p>
          <a:endParaRPr lang="en-US"/>
        </a:p>
      </dgm:t>
    </dgm:pt>
    <dgm:pt modelId="{177054C4-475B-4075-A0DE-E5F4D38CB771}" type="pres">
      <dgm:prSet presAssocID="{66B2CB43-50BA-495A-8467-305FF7C1FB3A}" presName="rootConnector" presStyleLbl="node2" presStyleIdx="2" presStyleCnt="3"/>
      <dgm:spPr/>
      <dgm:t>
        <a:bodyPr/>
        <a:lstStyle/>
        <a:p>
          <a:endParaRPr lang="en-US"/>
        </a:p>
      </dgm:t>
    </dgm:pt>
    <dgm:pt modelId="{DFBA48C1-02AE-4913-BC0A-3155D5A99BC5}" type="pres">
      <dgm:prSet presAssocID="{66B2CB43-50BA-495A-8467-305FF7C1FB3A}" presName="hierChild4" presStyleCnt="0"/>
      <dgm:spPr/>
    </dgm:pt>
    <dgm:pt modelId="{3B4B3EDA-6548-4CA5-98FE-40B9A8037709}" type="pres">
      <dgm:prSet presAssocID="{66B2CB43-50BA-495A-8467-305FF7C1FB3A}" presName="hierChild5" presStyleCnt="0"/>
      <dgm:spPr/>
    </dgm:pt>
    <dgm:pt modelId="{93A0747B-BFE1-452B-A55A-75316F6B720D}" type="pres">
      <dgm:prSet presAssocID="{23E55D7B-850D-42C3-9004-3F7F09514EF4}" presName="hierChild3" presStyleCnt="0"/>
      <dgm:spPr/>
    </dgm:pt>
    <dgm:pt modelId="{67402DF1-A477-4A57-B2C1-95FCF5BD2714}" type="pres">
      <dgm:prSet presAssocID="{3C666747-3688-42A4-995D-ACA5EA5F53DB}" presName="Name111" presStyleLbl="parChTrans1D2" presStyleIdx="3" presStyleCnt="4"/>
      <dgm:spPr/>
      <dgm:t>
        <a:bodyPr/>
        <a:lstStyle/>
        <a:p>
          <a:endParaRPr lang="en-US"/>
        </a:p>
      </dgm:t>
    </dgm:pt>
    <dgm:pt modelId="{84E685DF-861F-412C-9314-C7EB1767A2EA}" type="pres">
      <dgm:prSet presAssocID="{3E88D381-F0C2-4B13-8FDF-95372D5663BF}" presName="hierRoot3" presStyleCnt="0">
        <dgm:presLayoutVars>
          <dgm:hierBranch val="init"/>
        </dgm:presLayoutVars>
      </dgm:prSet>
      <dgm:spPr/>
    </dgm:pt>
    <dgm:pt modelId="{3D239DA5-DADF-4D62-B318-9C55D0986D0F}" type="pres">
      <dgm:prSet presAssocID="{3E88D381-F0C2-4B13-8FDF-95372D5663BF}" presName="rootComposite3" presStyleCnt="0"/>
      <dgm:spPr/>
    </dgm:pt>
    <dgm:pt modelId="{B9AA977E-D1FB-4BA8-8463-E73CC66F1D05}" type="pres">
      <dgm:prSet presAssocID="{3E88D381-F0C2-4B13-8FDF-95372D5663BF}" presName="rootText3" presStyleLbl="asst1" presStyleIdx="0" presStyleCnt="1">
        <dgm:presLayoutVars>
          <dgm:chPref val="3"/>
        </dgm:presLayoutVars>
      </dgm:prSet>
      <dgm:spPr/>
      <dgm:t>
        <a:bodyPr/>
        <a:lstStyle/>
        <a:p>
          <a:endParaRPr lang="en-US"/>
        </a:p>
      </dgm:t>
    </dgm:pt>
    <dgm:pt modelId="{3F205FF7-843E-4837-BC38-6DF7CD50C816}" type="pres">
      <dgm:prSet presAssocID="{3E88D381-F0C2-4B13-8FDF-95372D5663BF}" presName="rootConnector3" presStyleLbl="asst1" presStyleIdx="0" presStyleCnt="1"/>
      <dgm:spPr/>
      <dgm:t>
        <a:bodyPr/>
        <a:lstStyle/>
        <a:p>
          <a:endParaRPr lang="en-US"/>
        </a:p>
      </dgm:t>
    </dgm:pt>
    <dgm:pt modelId="{FE2053A6-12AB-439C-BA57-CBFE46542DD8}" type="pres">
      <dgm:prSet presAssocID="{3E88D381-F0C2-4B13-8FDF-95372D5663BF}" presName="hierChild6" presStyleCnt="0"/>
      <dgm:spPr/>
    </dgm:pt>
    <dgm:pt modelId="{BCB20596-0734-4048-83D7-945FCE3DCAF1}" type="pres">
      <dgm:prSet presAssocID="{3E88D381-F0C2-4B13-8FDF-95372D5663BF}" presName="hierChild7" presStyleCnt="0"/>
      <dgm:spPr/>
    </dgm:pt>
  </dgm:ptLst>
  <dgm:cxnLst>
    <dgm:cxn modelId="{8E634EB8-0B01-428F-8EE9-3F428FAC8121}" srcId="{23E55D7B-850D-42C3-9004-3F7F09514EF4}" destId="{3E88D381-F0C2-4B13-8FDF-95372D5663BF}" srcOrd="0" destOrd="0" parTransId="{3C666747-3688-42A4-995D-ACA5EA5F53DB}" sibTransId="{9C1CAEBB-15C8-4D8E-B019-65306BD7EB30}"/>
    <dgm:cxn modelId="{7CEEF018-2C5C-4861-93CA-EFBD3359DF39}" type="presOf" srcId="{3E88D381-F0C2-4B13-8FDF-95372D5663BF}" destId="{B9AA977E-D1FB-4BA8-8463-E73CC66F1D05}" srcOrd="0" destOrd="0" presId="urn:microsoft.com/office/officeart/2005/8/layout/orgChart1"/>
    <dgm:cxn modelId="{66930527-C946-40C9-91E2-D95464443665}" type="presOf" srcId="{66B2CB43-50BA-495A-8467-305FF7C1FB3A}" destId="{5DE41E54-F97D-49FF-BFD9-21F330A48C99}" srcOrd="0" destOrd="0" presId="urn:microsoft.com/office/officeart/2005/8/layout/orgChart1"/>
    <dgm:cxn modelId="{2CE12DF5-63F7-4465-832A-795F82D2FA1F}" type="presOf" srcId="{2C2373F9-DB38-42AC-90B6-25C04C0E04B8}" destId="{DBAC017C-0D85-42CD-9801-72D8A229CF3F}" srcOrd="0" destOrd="0" presId="urn:microsoft.com/office/officeart/2005/8/layout/orgChart1"/>
    <dgm:cxn modelId="{953D47CC-A871-428D-9C3F-DF2563EA8AC5}" type="presOf" srcId="{66B2CB43-50BA-495A-8467-305FF7C1FB3A}" destId="{177054C4-475B-4075-A0DE-E5F4D38CB771}" srcOrd="1" destOrd="0" presId="urn:microsoft.com/office/officeart/2005/8/layout/orgChart1"/>
    <dgm:cxn modelId="{2D1A5113-17E1-4FBD-A5BA-2391D11E45A9}" type="presOf" srcId="{23E55D7B-850D-42C3-9004-3F7F09514EF4}" destId="{9D3A1995-9917-414F-9961-DA915954BB4B}" srcOrd="0" destOrd="0" presId="urn:microsoft.com/office/officeart/2005/8/layout/orgChart1"/>
    <dgm:cxn modelId="{40491C85-C647-4975-ACFE-A14D7B79E832}" type="presOf" srcId="{7A8D8D64-1D96-40AE-9025-04A44637137A}" destId="{DBADBBD3-6AEA-462E-B2F3-71B38F8E591F}" srcOrd="0" destOrd="0" presId="urn:microsoft.com/office/officeart/2005/8/layout/orgChart1"/>
    <dgm:cxn modelId="{E93BA5AF-EBE6-49BE-893E-C7D1D23AF917}" type="presOf" srcId="{1BE9BB8D-FE21-40B4-82E7-E50C77C888D5}" destId="{CCC08B69-2964-482B-8812-849B30EA733E}" srcOrd="1" destOrd="0" presId="urn:microsoft.com/office/officeart/2005/8/layout/orgChart1"/>
    <dgm:cxn modelId="{0EF5B095-D990-414E-8923-34B745378C13}" type="presOf" srcId="{7A8D8D64-1D96-40AE-9025-04A44637137A}" destId="{3198409A-4987-443F-AE2C-BBC517116F18}" srcOrd="1" destOrd="0" presId="urn:microsoft.com/office/officeart/2005/8/layout/orgChart1"/>
    <dgm:cxn modelId="{21206DE7-3E1B-4E74-B2D3-160074C64A90}" type="presOf" srcId="{CDA64D8E-ADB7-4B00-AD79-D901DD97A93C}" destId="{3839DBBB-B6E5-4477-A46F-99DE3C7B9229}" srcOrd="0" destOrd="0" presId="urn:microsoft.com/office/officeart/2005/8/layout/orgChart1"/>
    <dgm:cxn modelId="{D3C43BE3-8F84-4B01-A6BB-DC9ABD8A53A1}" srcId="{23E55D7B-850D-42C3-9004-3F7F09514EF4}" destId="{7A8D8D64-1D96-40AE-9025-04A44637137A}" srcOrd="1" destOrd="0" parTransId="{D9DC23CC-ACA5-4BC9-829F-82833E3ED595}" sibTransId="{4FE7F02C-7AF3-44FD-8F0F-62E4D82576F3}"/>
    <dgm:cxn modelId="{E93E05B9-99A4-452C-AB49-663C26586FBE}" srcId="{23E55D7B-850D-42C3-9004-3F7F09514EF4}" destId="{1BE9BB8D-FE21-40B4-82E7-E50C77C888D5}" srcOrd="2" destOrd="0" parTransId="{CDA64D8E-ADB7-4B00-AD79-D901DD97A93C}" sibTransId="{069D8266-6D73-462F-9D1B-98FBABB578EC}"/>
    <dgm:cxn modelId="{8F4D5432-2F84-43C6-80C5-3094E28F757D}" type="presOf" srcId="{3C666747-3688-42A4-995D-ACA5EA5F53DB}" destId="{67402DF1-A477-4A57-B2C1-95FCF5BD2714}" srcOrd="0" destOrd="0" presId="urn:microsoft.com/office/officeart/2005/8/layout/orgChart1"/>
    <dgm:cxn modelId="{35EB92D8-1CB1-4CB4-B999-22AD54AA48C4}" type="presOf" srcId="{1BE9BB8D-FE21-40B4-82E7-E50C77C888D5}" destId="{61F42D8F-9A79-4AF6-9E20-BD2AC06EB603}" srcOrd="0" destOrd="0" presId="urn:microsoft.com/office/officeart/2005/8/layout/orgChart1"/>
    <dgm:cxn modelId="{4B15D646-5157-410D-B756-9FCD2DDB5559}" type="presOf" srcId="{23E55D7B-850D-42C3-9004-3F7F09514EF4}" destId="{7DEAFCBF-0C27-4A00-9B70-7472B6CE6942}" srcOrd="1" destOrd="0" presId="urn:microsoft.com/office/officeart/2005/8/layout/orgChart1"/>
    <dgm:cxn modelId="{4F0F7D44-F926-4C35-BFE1-3E5F7D892876}" srcId="{54A6CB2B-5581-4799-A00F-495DA49C77DC}" destId="{23E55D7B-850D-42C3-9004-3F7F09514EF4}" srcOrd="0" destOrd="0" parTransId="{BCB8F035-F55F-4559-8A02-95788F7890B3}" sibTransId="{D250DE49-70D2-4CEA-8B30-8F956BCF9E8E}"/>
    <dgm:cxn modelId="{1103D275-DA53-40FE-82B5-787B148B70DB}" type="presOf" srcId="{54A6CB2B-5581-4799-A00F-495DA49C77DC}" destId="{ED707249-4C71-4EAC-B3F3-80463748F058}" srcOrd="0" destOrd="0" presId="urn:microsoft.com/office/officeart/2005/8/layout/orgChart1"/>
    <dgm:cxn modelId="{3F60D70B-14DD-4C21-AA49-A2B49AA03C8B}" type="presOf" srcId="{D9DC23CC-ACA5-4BC9-829F-82833E3ED595}" destId="{587F384B-5D86-4CE5-BD1E-5CD04DFB953A}" srcOrd="0" destOrd="0" presId="urn:microsoft.com/office/officeart/2005/8/layout/orgChart1"/>
    <dgm:cxn modelId="{997B7EAA-D509-4C71-88CC-4C0212908A71}" type="presOf" srcId="{3E88D381-F0C2-4B13-8FDF-95372D5663BF}" destId="{3F205FF7-843E-4837-BC38-6DF7CD50C816}" srcOrd="1" destOrd="0" presId="urn:microsoft.com/office/officeart/2005/8/layout/orgChart1"/>
    <dgm:cxn modelId="{41A9D8CE-70DB-4579-8146-16C471DB8FB5}" srcId="{23E55D7B-850D-42C3-9004-3F7F09514EF4}" destId="{66B2CB43-50BA-495A-8467-305FF7C1FB3A}" srcOrd="3" destOrd="0" parTransId="{2C2373F9-DB38-42AC-90B6-25C04C0E04B8}" sibTransId="{3FB0D1F8-14EB-45D0-B73D-EDC16275D3A7}"/>
    <dgm:cxn modelId="{AF82C140-F7ED-490A-B381-B126E9BDCEDF}" type="presParOf" srcId="{ED707249-4C71-4EAC-B3F3-80463748F058}" destId="{4B4A8B85-613D-4155-9B94-70E057A4363F}" srcOrd="0" destOrd="0" presId="urn:microsoft.com/office/officeart/2005/8/layout/orgChart1"/>
    <dgm:cxn modelId="{BCBAE4F0-FFCB-4F98-924B-4EF8BD41F28B}" type="presParOf" srcId="{4B4A8B85-613D-4155-9B94-70E057A4363F}" destId="{D90B64DB-0EA0-4FFB-8DA4-B76A4FC3AA2D}" srcOrd="0" destOrd="0" presId="urn:microsoft.com/office/officeart/2005/8/layout/orgChart1"/>
    <dgm:cxn modelId="{74D19213-3D2E-4128-A0B7-30AE4C8B985D}" type="presParOf" srcId="{D90B64DB-0EA0-4FFB-8DA4-B76A4FC3AA2D}" destId="{9D3A1995-9917-414F-9961-DA915954BB4B}" srcOrd="0" destOrd="0" presId="urn:microsoft.com/office/officeart/2005/8/layout/orgChart1"/>
    <dgm:cxn modelId="{AF0E3805-0329-4614-933B-F7E5AA5C2717}" type="presParOf" srcId="{D90B64DB-0EA0-4FFB-8DA4-B76A4FC3AA2D}" destId="{7DEAFCBF-0C27-4A00-9B70-7472B6CE6942}" srcOrd="1" destOrd="0" presId="urn:microsoft.com/office/officeart/2005/8/layout/orgChart1"/>
    <dgm:cxn modelId="{1ED813CA-1F75-4402-8EC8-6C7C8611020F}" type="presParOf" srcId="{4B4A8B85-613D-4155-9B94-70E057A4363F}" destId="{4C3072FD-354D-45FF-9B0A-B6B9F7EFCB7B}" srcOrd="1" destOrd="0" presId="urn:microsoft.com/office/officeart/2005/8/layout/orgChart1"/>
    <dgm:cxn modelId="{3A3A7D4F-FCC4-43F2-A451-1FAB29D822AB}" type="presParOf" srcId="{4C3072FD-354D-45FF-9B0A-B6B9F7EFCB7B}" destId="{587F384B-5D86-4CE5-BD1E-5CD04DFB953A}" srcOrd="0" destOrd="0" presId="urn:microsoft.com/office/officeart/2005/8/layout/orgChart1"/>
    <dgm:cxn modelId="{144A62AE-6F5F-4792-BB3F-FB4EADE2FE0D}" type="presParOf" srcId="{4C3072FD-354D-45FF-9B0A-B6B9F7EFCB7B}" destId="{D8DD5F47-419B-40B8-B6AB-509086C0B89F}" srcOrd="1" destOrd="0" presId="urn:microsoft.com/office/officeart/2005/8/layout/orgChart1"/>
    <dgm:cxn modelId="{DF5A13F9-5B41-4388-AD72-27EADD18FB3A}" type="presParOf" srcId="{D8DD5F47-419B-40B8-B6AB-509086C0B89F}" destId="{5D0DF2F1-63F1-46D1-B874-1C9ECFFD88F6}" srcOrd="0" destOrd="0" presId="urn:microsoft.com/office/officeart/2005/8/layout/orgChart1"/>
    <dgm:cxn modelId="{4EF2AD8E-B724-4F6D-B234-B7E43D743D03}" type="presParOf" srcId="{5D0DF2F1-63F1-46D1-B874-1C9ECFFD88F6}" destId="{DBADBBD3-6AEA-462E-B2F3-71B38F8E591F}" srcOrd="0" destOrd="0" presId="urn:microsoft.com/office/officeart/2005/8/layout/orgChart1"/>
    <dgm:cxn modelId="{0FD5867F-95E4-4792-BC59-9A330303E8B6}" type="presParOf" srcId="{5D0DF2F1-63F1-46D1-B874-1C9ECFFD88F6}" destId="{3198409A-4987-443F-AE2C-BBC517116F18}" srcOrd="1" destOrd="0" presId="urn:microsoft.com/office/officeart/2005/8/layout/orgChart1"/>
    <dgm:cxn modelId="{2BA56E52-9CE4-43DA-8A4A-075326520AEC}" type="presParOf" srcId="{D8DD5F47-419B-40B8-B6AB-509086C0B89F}" destId="{4BDE9525-28D3-477E-9418-00165DD76CC6}" srcOrd="1" destOrd="0" presId="urn:microsoft.com/office/officeart/2005/8/layout/orgChart1"/>
    <dgm:cxn modelId="{3B3DD6E1-CD61-4957-ABDB-2BBBA9EF5710}" type="presParOf" srcId="{D8DD5F47-419B-40B8-B6AB-509086C0B89F}" destId="{DD658853-A2AF-4FE1-A104-302A711A67AE}" srcOrd="2" destOrd="0" presId="urn:microsoft.com/office/officeart/2005/8/layout/orgChart1"/>
    <dgm:cxn modelId="{577351D5-D33B-43A9-9D26-077AAB64FA53}" type="presParOf" srcId="{4C3072FD-354D-45FF-9B0A-B6B9F7EFCB7B}" destId="{3839DBBB-B6E5-4477-A46F-99DE3C7B9229}" srcOrd="2" destOrd="0" presId="urn:microsoft.com/office/officeart/2005/8/layout/orgChart1"/>
    <dgm:cxn modelId="{70B6534D-D670-4430-A6E9-776133E3B579}" type="presParOf" srcId="{4C3072FD-354D-45FF-9B0A-B6B9F7EFCB7B}" destId="{27FEA3DA-5B8E-4A33-BCC1-F9223DFB3438}" srcOrd="3" destOrd="0" presId="urn:microsoft.com/office/officeart/2005/8/layout/orgChart1"/>
    <dgm:cxn modelId="{4901B3EB-6B76-4AD3-BE0B-7AF8C678AA59}" type="presParOf" srcId="{27FEA3DA-5B8E-4A33-BCC1-F9223DFB3438}" destId="{EA759DF6-E32C-484A-BB01-C5D33EEFD1F0}" srcOrd="0" destOrd="0" presId="urn:microsoft.com/office/officeart/2005/8/layout/orgChart1"/>
    <dgm:cxn modelId="{C8D17D3C-1BA1-498F-90D4-31292DF13E8F}" type="presParOf" srcId="{EA759DF6-E32C-484A-BB01-C5D33EEFD1F0}" destId="{61F42D8F-9A79-4AF6-9E20-BD2AC06EB603}" srcOrd="0" destOrd="0" presId="urn:microsoft.com/office/officeart/2005/8/layout/orgChart1"/>
    <dgm:cxn modelId="{AD4503F2-ADF4-45D8-9E38-A5CE00E4F3D9}" type="presParOf" srcId="{EA759DF6-E32C-484A-BB01-C5D33EEFD1F0}" destId="{CCC08B69-2964-482B-8812-849B30EA733E}" srcOrd="1" destOrd="0" presId="urn:microsoft.com/office/officeart/2005/8/layout/orgChart1"/>
    <dgm:cxn modelId="{08F2F8E9-4E39-445E-8731-A8313BE9DCF5}" type="presParOf" srcId="{27FEA3DA-5B8E-4A33-BCC1-F9223DFB3438}" destId="{5FDB9A84-25AD-47DB-8173-EC34718D7BD1}" srcOrd="1" destOrd="0" presId="urn:microsoft.com/office/officeart/2005/8/layout/orgChart1"/>
    <dgm:cxn modelId="{B7A0AF61-D554-4176-B6F0-2A26CEDB86A3}" type="presParOf" srcId="{27FEA3DA-5B8E-4A33-BCC1-F9223DFB3438}" destId="{3B0CC5A0-4929-4854-94B7-B9FF8D2E317A}" srcOrd="2" destOrd="0" presId="urn:microsoft.com/office/officeart/2005/8/layout/orgChart1"/>
    <dgm:cxn modelId="{9359D0FD-DA8E-4DCF-94C5-7D1337E3A760}" type="presParOf" srcId="{4C3072FD-354D-45FF-9B0A-B6B9F7EFCB7B}" destId="{DBAC017C-0D85-42CD-9801-72D8A229CF3F}" srcOrd="4" destOrd="0" presId="urn:microsoft.com/office/officeart/2005/8/layout/orgChart1"/>
    <dgm:cxn modelId="{A2192772-9F4E-4FCF-A6CC-892D21EE753F}" type="presParOf" srcId="{4C3072FD-354D-45FF-9B0A-B6B9F7EFCB7B}" destId="{AED32FD4-14E1-4A7C-AEC6-C84532F0ACD9}" srcOrd="5" destOrd="0" presId="urn:microsoft.com/office/officeart/2005/8/layout/orgChart1"/>
    <dgm:cxn modelId="{410C46A5-FC71-4DEF-ADE5-C9D1E0BFDE66}" type="presParOf" srcId="{AED32FD4-14E1-4A7C-AEC6-C84532F0ACD9}" destId="{2BFF44EB-764E-4D4A-BEC9-E02EB50BC61A}" srcOrd="0" destOrd="0" presId="urn:microsoft.com/office/officeart/2005/8/layout/orgChart1"/>
    <dgm:cxn modelId="{3F3A028D-F305-47DB-A51C-9FAF5753E4A5}" type="presParOf" srcId="{2BFF44EB-764E-4D4A-BEC9-E02EB50BC61A}" destId="{5DE41E54-F97D-49FF-BFD9-21F330A48C99}" srcOrd="0" destOrd="0" presId="urn:microsoft.com/office/officeart/2005/8/layout/orgChart1"/>
    <dgm:cxn modelId="{5CF26712-D693-4FE6-A04F-9DDD11730A0D}" type="presParOf" srcId="{2BFF44EB-764E-4D4A-BEC9-E02EB50BC61A}" destId="{177054C4-475B-4075-A0DE-E5F4D38CB771}" srcOrd="1" destOrd="0" presId="urn:microsoft.com/office/officeart/2005/8/layout/orgChart1"/>
    <dgm:cxn modelId="{4A5F8435-287F-4638-9020-858B29192FD5}" type="presParOf" srcId="{AED32FD4-14E1-4A7C-AEC6-C84532F0ACD9}" destId="{DFBA48C1-02AE-4913-BC0A-3155D5A99BC5}" srcOrd="1" destOrd="0" presId="urn:microsoft.com/office/officeart/2005/8/layout/orgChart1"/>
    <dgm:cxn modelId="{4DD96B09-8822-426C-B112-48EFEA8E6BEA}" type="presParOf" srcId="{AED32FD4-14E1-4A7C-AEC6-C84532F0ACD9}" destId="{3B4B3EDA-6548-4CA5-98FE-40B9A8037709}" srcOrd="2" destOrd="0" presId="urn:microsoft.com/office/officeart/2005/8/layout/orgChart1"/>
    <dgm:cxn modelId="{34E69412-84B8-4403-916A-48216475CABA}" type="presParOf" srcId="{4B4A8B85-613D-4155-9B94-70E057A4363F}" destId="{93A0747B-BFE1-452B-A55A-75316F6B720D}" srcOrd="2" destOrd="0" presId="urn:microsoft.com/office/officeart/2005/8/layout/orgChart1"/>
    <dgm:cxn modelId="{2B521B3A-1B08-493D-AEB0-0C8FB14FEB94}" type="presParOf" srcId="{93A0747B-BFE1-452B-A55A-75316F6B720D}" destId="{67402DF1-A477-4A57-B2C1-95FCF5BD2714}" srcOrd="0" destOrd="0" presId="urn:microsoft.com/office/officeart/2005/8/layout/orgChart1"/>
    <dgm:cxn modelId="{5CF6AE89-58BF-41B9-8016-340AB8E429B0}" type="presParOf" srcId="{93A0747B-BFE1-452B-A55A-75316F6B720D}" destId="{84E685DF-861F-412C-9314-C7EB1767A2EA}" srcOrd="1" destOrd="0" presId="urn:microsoft.com/office/officeart/2005/8/layout/orgChart1"/>
    <dgm:cxn modelId="{873F80F9-D958-4BE3-B88F-403896D8D69A}" type="presParOf" srcId="{84E685DF-861F-412C-9314-C7EB1767A2EA}" destId="{3D239DA5-DADF-4D62-B318-9C55D0986D0F}" srcOrd="0" destOrd="0" presId="urn:microsoft.com/office/officeart/2005/8/layout/orgChart1"/>
    <dgm:cxn modelId="{3568079C-FE70-43D4-B48C-5DD07DDAB57F}" type="presParOf" srcId="{3D239DA5-DADF-4D62-B318-9C55D0986D0F}" destId="{B9AA977E-D1FB-4BA8-8463-E73CC66F1D05}" srcOrd="0" destOrd="0" presId="urn:microsoft.com/office/officeart/2005/8/layout/orgChart1"/>
    <dgm:cxn modelId="{51B8A05A-6B6F-4C16-AECE-C47D2E85CF58}" type="presParOf" srcId="{3D239DA5-DADF-4D62-B318-9C55D0986D0F}" destId="{3F205FF7-843E-4837-BC38-6DF7CD50C816}" srcOrd="1" destOrd="0" presId="urn:microsoft.com/office/officeart/2005/8/layout/orgChart1"/>
    <dgm:cxn modelId="{EDC30039-ABC0-4710-A0D1-B894E97A06A3}" type="presParOf" srcId="{84E685DF-861F-412C-9314-C7EB1767A2EA}" destId="{FE2053A6-12AB-439C-BA57-CBFE46542DD8}" srcOrd="1" destOrd="0" presId="urn:microsoft.com/office/officeart/2005/8/layout/orgChart1"/>
    <dgm:cxn modelId="{2F12F614-FC8C-4D3A-B77E-78B4ED4FD206}" type="presParOf" srcId="{84E685DF-861F-412C-9314-C7EB1767A2EA}" destId="{BCB20596-0734-4048-83D7-945FCE3DCAF1}"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049574C-6FFA-4F60-9A52-B28EA0570374}" type="doc">
      <dgm:prSet loTypeId="urn:microsoft.com/office/officeart/2009/3/layout/HorizontalOrganizationChart" loCatId="hierarchy" qsTypeId="urn:microsoft.com/office/officeart/2005/8/quickstyle/simple1" qsCatId="simple" csTypeId="urn:microsoft.com/office/officeart/2005/8/colors/colorful2" csCatId="colorful" phldr="1"/>
      <dgm:spPr/>
      <dgm:t>
        <a:bodyPr/>
        <a:lstStyle/>
        <a:p>
          <a:endParaRPr lang="en-US"/>
        </a:p>
      </dgm:t>
    </dgm:pt>
    <dgm:pt modelId="{24E53CD6-CA8D-4B04-92B8-F2217A8180A7}">
      <dgm:prSet phldrT="[Text]"/>
      <dgm:spPr/>
      <dgm:t>
        <a:bodyPr/>
        <a:lstStyle/>
        <a:p>
          <a:r>
            <a:rPr lang="en-US" b="1" dirty="0" smtClean="0"/>
            <a:t>Jason Zander</a:t>
          </a:r>
          <a:r>
            <a:rPr lang="en-US" dirty="0" smtClean="0"/>
            <a:t/>
          </a:r>
          <a:br>
            <a:rPr lang="en-US" dirty="0" smtClean="0"/>
          </a:br>
          <a:r>
            <a:rPr lang="en-US" i="1" dirty="0" smtClean="0"/>
            <a:t>President &amp; CEO</a:t>
          </a:r>
          <a:endParaRPr lang="en-US" dirty="0"/>
        </a:p>
      </dgm:t>
    </dgm:pt>
    <dgm:pt modelId="{FC24AA1E-5DC7-43F6-AC88-CE722D431FCD}" type="parTrans" cxnId="{9BADB8AC-DFDB-4C4D-9712-029AC972A4B8}">
      <dgm:prSet/>
      <dgm:spPr/>
      <dgm:t>
        <a:bodyPr/>
        <a:lstStyle/>
        <a:p>
          <a:endParaRPr lang="en-US"/>
        </a:p>
      </dgm:t>
    </dgm:pt>
    <dgm:pt modelId="{9EB89F3C-AE18-4521-B17D-8A1C7E851EC8}" type="sibTrans" cxnId="{9BADB8AC-DFDB-4C4D-9712-029AC972A4B8}">
      <dgm:prSet/>
      <dgm:spPr/>
      <dgm:t>
        <a:bodyPr/>
        <a:lstStyle/>
        <a:p>
          <a:endParaRPr lang="en-US"/>
        </a:p>
      </dgm:t>
    </dgm:pt>
    <dgm:pt modelId="{97F4E61D-3E26-4F48-A6B6-2785DFAEFD60}">
      <dgm:prSet phldrT="[Text]"/>
      <dgm:spPr/>
      <dgm:t>
        <a:bodyPr/>
        <a:lstStyle/>
        <a:p>
          <a:r>
            <a:rPr lang="en-US" b="1" dirty="0" err="1" smtClean="0"/>
            <a:t>Lawrie</a:t>
          </a:r>
          <a:r>
            <a:rPr lang="en-US" b="1" dirty="0" smtClean="0"/>
            <a:t> Gaffney</a:t>
          </a:r>
          <a:r>
            <a:rPr lang="en-US" dirty="0" smtClean="0"/>
            <a:t/>
          </a:r>
          <a:br>
            <a:rPr lang="en-US" dirty="0" smtClean="0"/>
          </a:br>
          <a:r>
            <a:rPr lang="en-US" i="1" dirty="0" smtClean="0"/>
            <a:t>CFO</a:t>
          </a:r>
          <a:endParaRPr lang="en-US" i="1" dirty="0"/>
        </a:p>
      </dgm:t>
    </dgm:pt>
    <dgm:pt modelId="{40E42BDD-699C-46D8-9F25-D99D28E44E8F}" type="parTrans" cxnId="{81F31D76-F391-41BC-81FC-FB57462F0989}">
      <dgm:prSet/>
      <dgm:spPr/>
      <dgm:t>
        <a:bodyPr/>
        <a:lstStyle/>
        <a:p>
          <a:endParaRPr lang="en-US"/>
        </a:p>
      </dgm:t>
    </dgm:pt>
    <dgm:pt modelId="{E439FF02-D39D-469B-8A50-7A989972FF62}" type="sibTrans" cxnId="{81F31D76-F391-41BC-81FC-FB57462F0989}">
      <dgm:prSet/>
      <dgm:spPr/>
      <dgm:t>
        <a:bodyPr/>
        <a:lstStyle/>
        <a:p>
          <a:endParaRPr lang="en-US"/>
        </a:p>
      </dgm:t>
    </dgm:pt>
    <dgm:pt modelId="{A693FE45-3DD4-48D2-93A6-3798A759AE17}">
      <dgm:prSet/>
      <dgm:spPr/>
      <dgm:t>
        <a:bodyPr/>
        <a:lstStyle/>
        <a:p>
          <a:r>
            <a:rPr lang="en-US" b="1" dirty="0" smtClean="0"/>
            <a:t>Patrick Elliott</a:t>
          </a:r>
          <a:br>
            <a:rPr lang="en-US" b="1" dirty="0" smtClean="0"/>
          </a:br>
          <a:r>
            <a:rPr lang="en-US" i="1" dirty="0" smtClean="0"/>
            <a:t>VP Finance</a:t>
          </a:r>
          <a:endParaRPr lang="en-US" i="1" dirty="0"/>
        </a:p>
      </dgm:t>
    </dgm:pt>
    <dgm:pt modelId="{4862B013-0492-4D47-A992-5773534E40C3}" type="parTrans" cxnId="{0CF3181B-0959-4EFA-8710-21FBC0C98CC4}">
      <dgm:prSet/>
      <dgm:spPr/>
      <dgm:t>
        <a:bodyPr/>
        <a:lstStyle/>
        <a:p>
          <a:endParaRPr lang="en-US"/>
        </a:p>
      </dgm:t>
    </dgm:pt>
    <dgm:pt modelId="{DC5446A0-86AC-4A4A-9B21-9EA6063D27CA}" type="sibTrans" cxnId="{0CF3181B-0959-4EFA-8710-21FBC0C98CC4}">
      <dgm:prSet/>
      <dgm:spPr/>
      <dgm:t>
        <a:bodyPr/>
        <a:lstStyle/>
        <a:p>
          <a:endParaRPr lang="en-US"/>
        </a:p>
      </dgm:t>
    </dgm:pt>
    <dgm:pt modelId="{06428215-2110-43E3-B23E-78FFF756D3D5}">
      <dgm:prSet/>
      <dgm:spPr/>
      <dgm:t>
        <a:bodyPr/>
        <a:lstStyle/>
        <a:p>
          <a:r>
            <a:rPr lang="en-US" b="1" dirty="0" smtClean="0"/>
            <a:t>Lola Jacobsen</a:t>
          </a:r>
          <a:br>
            <a:rPr lang="en-US" b="1" dirty="0" smtClean="0"/>
          </a:br>
          <a:r>
            <a:rPr lang="en-US" i="1" dirty="0" smtClean="0"/>
            <a:t>VP Accounting</a:t>
          </a:r>
          <a:endParaRPr lang="en-US" i="1" dirty="0"/>
        </a:p>
      </dgm:t>
    </dgm:pt>
    <dgm:pt modelId="{91C97DA6-2C8A-4B5F-A184-BD01303B046B}" type="parTrans" cxnId="{69669FD2-1C00-4F66-881F-D233188BF4EA}">
      <dgm:prSet/>
      <dgm:spPr/>
      <dgm:t>
        <a:bodyPr/>
        <a:lstStyle/>
        <a:p>
          <a:endParaRPr lang="en-US"/>
        </a:p>
      </dgm:t>
    </dgm:pt>
    <dgm:pt modelId="{0E14AFD1-E816-4470-8B27-C4661BD2255A}" type="sibTrans" cxnId="{69669FD2-1C00-4F66-881F-D233188BF4EA}">
      <dgm:prSet/>
      <dgm:spPr/>
      <dgm:t>
        <a:bodyPr/>
        <a:lstStyle/>
        <a:p>
          <a:endParaRPr lang="en-US"/>
        </a:p>
      </dgm:t>
    </dgm:pt>
    <dgm:pt modelId="{69F53CA5-B14A-4221-998F-3D855D048A79}">
      <dgm:prSet phldrT="[Text]"/>
      <dgm:spPr/>
      <dgm:t>
        <a:bodyPr/>
        <a:lstStyle/>
        <a:p>
          <a:r>
            <a:rPr lang="en-US" b="1" dirty="0" smtClean="0"/>
            <a:t>Olivier Renaud</a:t>
          </a:r>
          <a:r>
            <a:rPr lang="en-US" dirty="0" smtClean="0"/>
            <a:t/>
          </a:r>
          <a:br>
            <a:rPr lang="en-US" dirty="0" smtClean="0"/>
          </a:br>
          <a:r>
            <a:rPr lang="en-US" i="1" dirty="0" smtClean="0"/>
            <a:t>COO</a:t>
          </a:r>
          <a:endParaRPr lang="en-US" i="1" dirty="0"/>
        </a:p>
      </dgm:t>
    </dgm:pt>
    <dgm:pt modelId="{A2460883-AAA9-4DA1-B44E-A80A1E126D0C}" type="parTrans" cxnId="{24F07964-7BA1-4AC4-B276-C5CE2691FBC0}">
      <dgm:prSet/>
      <dgm:spPr/>
      <dgm:t>
        <a:bodyPr/>
        <a:lstStyle/>
        <a:p>
          <a:endParaRPr lang="en-US"/>
        </a:p>
      </dgm:t>
    </dgm:pt>
    <dgm:pt modelId="{158EAFDD-DF42-4606-A200-1469F3B6D48C}" type="sibTrans" cxnId="{24F07964-7BA1-4AC4-B276-C5CE2691FBC0}">
      <dgm:prSet/>
      <dgm:spPr/>
      <dgm:t>
        <a:bodyPr/>
        <a:lstStyle/>
        <a:p>
          <a:endParaRPr lang="en-US"/>
        </a:p>
      </dgm:t>
    </dgm:pt>
    <dgm:pt modelId="{F1A007BE-5A7D-4033-A097-7F474BA29FA3}">
      <dgm:prSet/>
      <dgm:spPr/>
      <dgm:t>
        <a:bodyPr/>
        <a:lstStyle/>
        <a:p>
          <a:r>
            <a:rPr lang="en-US" b="1" dirty="0" smtClean="0"/>
            <a:t>Spencer Lowe</a:t>
          </a:r>
          <a:r>
            <a:rPr lang="en-US" dirty="0" smtClean="0"/>
            <a:t/>
          </a:r>
          <a:br>
            <a:rPr lang="en-US" dirty="0" smtClean="0"/>
          </a:br>
          <a:r>
            <a:rPr lang="en-US" i="1" dirty="0" smtClean="0"/>
            <a:t>VP Marketing</a:t>
          </a:r>
          <a:endParaRPr lang="en-US" i="1" dirty="0"/>
        </a:p>
      </dgm:t>
    </dgm:pt>
    <dgm:pt modelId="{F3F26F1C-9A9B-407C-AA03-271D80A6C33F}" type="parTrans" cxnId="{C36778CA-1B01-4F64-BD01-E543A007B723}">
      <dgm:prSet/>
      <dgm:spPr/>
      <dgm:t>
        <a:bodyPr/>
        <a:lstStyle/>
        <a:p>
          <a:endParaRPr lang="en-US"/>
        </a:p>
      </dgm:t>
    </dgm:pt>
    <dgm:pt modelId="{EFCBEFCD-10C0-4A00-9D7B-15DA8F8E98DB}" type="sibTrans" cxnId="{C36778CA-1B01-4F64-BD01-E543A007B723}">
      <dgm:prSet/>
      <dgm:spPr/>
      <dgm:t>
        <a:bodyPr/>
        <a:lstStyle/>
        <a:p>
          <a:endParaRPr lang="en-US"/>
        </a:p>
      </dgm:t>
    </dgm:pt>
    <dgm:pt modelId="{2F22E2BD-790E-4FD6-B6D1-EEEF5998F63A}">
      <dgm:prSet/>
      <dgm:spPr/>
      <dgm:t>
        <a:bodyPr/>
        <a:lstStyle/>
        <a:p>
          <a:r>
            <a:rPr lang="en-US" b="1" dirty="0" smtClean="0"/>
            <a:t>Mike </a:t>
          </a:r>
          <a:r>
            <a:rPr lang="en-US" b="1" dirty="0" err="1" smtClean="0"/>
            <a:t>Danseglio</a:t>
          </a:r>
          <a:r>
            <a:rPr lang="en-US" dirty="0" smtClean="0"/>
            <a:t/>
          </a:r>
          <a:br>
            <a:rPr lang="en-US" dirty="0" smtClean="0"/>
          </a:br>
          <a:r>
            <a:rPr lang="en-US" i="1" dirty="0" smtClean="0"/>
            <a:t>VP Distribution</a:t>
          </a:r>
          <a:endParaRPr lang="en-US" i="1" dirty="0"/>
        </a:p>
      </dgm:t>
    </dgm:pt>
    <dgm:pt modelId="{C980944F-9CFE-4F4F-BE5D-BBCDDC45BC1F}" type="parTrans" cxnId="{DC505664-ED34-44C9-8E83-D807B65B51AA}">
      <dgm:prSet/>
      <dgm:spPr/>
      <dgm:t>
        <a:bodyPr/>
        <a:lstStyle/>
        <a:p>
          <a:endParaRPr lang="en-US"/>
        </a:p>
      </dgm:t>
    </dgm:pt>
    <dgm:pt modelId="{FAEEA241-82D0-45A2-B30C-4B8132DFCDFA}" type="sibTrans" cxnId="{DC505664-ED34-44C9-8E83-D807B65B51AA}">
      <dgm:prSet/>
      <dgm:spPr/>
      <dgm:t>
        <a:bodyPr/>
        <a:lstStyle/>
        <a:p>
          <a:endParaRPr lang="en-US"/>
        </a:p>
      </dgm:t>
    </dgm:pt>
    <dgm:pt modelId="{67084E82-6735-4F9C-A4FA-17258F1AA67A}">
      <dgm:prSet phldrT="[Text]"/>
      <dgm:spPr/>
      <dgm:t>
        <a:bodyPr/>
        <a:lstStyle/>
        <a:p>
          <a:r>
            <a:rPr lang="en-US" b="1" dirty="0" err="1" smtClean="0"/>
            <a:t>Szabolcs</a:t>
          </a:r>
          <a:r>
            <a:rPr lang="en-US" b="1" dirty="0" smtClean="0"/>
            <a:t> </a:t>
          </a:r>
          <a:r>
            <a:rPr lang="en-US" b="1" dirty="0" err="1" smtClean="0"/>
            <a:t>Vajda</a:t>
          </a:r>
          <a:r>
            <a:rPr lang="en-US" b="1" dirty="0" smtClean="0"/>
            <a:t/>
          </a:r>
          <a:br>
            <a:rPr lang="en-US" b="1" dirty="0" smtClean="0"/>
          </a:br>
          <a:r>
            <a:rPr lang="en-US" i="1" dirty="0" smtClean="0"/>
            <a:t>CIO</a:t>
          </a:r>
          <a:endParaRPr lang="en-US" i="1" dirty="0"/>
        </a:p>
      </dgm:t>
    </dgm:pt>
    <dgm:pt modelId="{F0213E36-A52B-4795-BD85-E7ECA54D5721}" type="parTrans" cxnId="{3CBAE884-BA04-4146-BDD1-20E3B2615DF7}">
      <dgm:prSet/>
      <dgm:spPr/>
      <dgm:t>
        <a:bodyPr/>
        <a:lstStyle/>
        <a:p>
          <a:endParaRPr lang="en-US"/>
        </a:p>
      </dgm:t>
    </dgm:pt>
    <dgm:pt modelId="{9D6D19A2-7458-4680-9A87-1369E1FBF93A}" type="sibTrans" cxnId="{3CBAE884-BA04-4146-BDD1-20E3B2615DF7}">
      <dgm:prSet/>
      <dgm:spPr/>
      <dgm:t>
        <a:bodyPr/>
        <a:lstStyle/>
        <a:p>
          <a:endParaRPr lang="en-US"/>
        </a:p>
      </dgm:t>
    </dgm:pt>
    <dgm:pt modelId="{54789D2E-7A24-4C77-8F49-319E91C01F2D}">
      <dgm:prSet/>
      <dgm:spPr/>
      <dgm:t>
        <a:bodyPr/>
        <a:lstStyle/>
        <a:p>
          <a:r>
            <a:rPr lang="en-US" b="1" dirty="0" smtClean="0"/>
            <a:t>Jason </a:t>
          </a:r>
          <a:r>
            <a:rPr lang="en-US" b="1" dirty="0" err="1" smtClean="0"/>
            <a:t>Kozleski</a:t>
          </a:r>
          <a:r>
            <a:rPr lang="en-US" dirty="0" smtClean="0"/>
            <a:t/>
          </a:r>
          <a:br>
            <a:rPr lang="en-US" dirty="0" smtClean="0"/>
          </a:br>
          <a:r>
            <a:rPr lang="en-US" i="1" dirty="0" smtClean="0"/>
            <a:t>VP Security</a:t>
          </a:r>
          <a:endParaRPr lang="en-US" i="1" dirty="0"/>
        </a:p>
      </dgm:t>
    </dgm:pt>
    <dgm:pt modelId="{1023CA87-A298-40DB-9091-D0C9EC69F5A7}" type="parTrans" cxnId="{5A55F392-0CF1-4EE5-990A-DA14D357FE13}">
      <dgm:prSet/>
      <dgm:spPr/>
      <dgm:t>
        <a:bodyPr/>
        <a:lstStyle/>
        <a:p>
          <a:endParaRPr lang="en-US"/>
        </a:p>
      </dgm:t>
    </dgm:pt>
    <dgm:pt modelId="{37817707-D487-422E-89DF-D056BDE9123A}" type="sibTrans" cxnId="{5A55F392-0CF1-4EE5-990A-DA14D357FE13}">
      <dgm:prSet/>
      <dgm:spPr/>
      <dgm:t>
        <a:bodyPr/>
        <a:lstStyle/>
        <a:p>
          <a:endParaRPr lang="en-US"/>
        </a:p>
      </dgm:t>
    </dgm:pt>
    <dgm:pt modelId="{14E7B6B4-206E-4827-A4D7-6D2C21185D91}">
      <dgm:prSet/>
      <dgm:spPr/>
      <dgm:t>
        <a:bodyPr/>
        <a:lstStyle/>
        <a:p>
          <a:r>
            <a:rPr lang="en-US" b="1" dirty="0" smtClean="0"/>
            <a:t>Pat Coleman</a:t>
          </a:r>
          <a:r>
            <a:rPr lang="en-US" dirty="0" smtClean="0"/>
            <a:t/>
          </a:r>
          <a:br>
            <a:rPr lang="en-US" dirty="0" smtClean="0"/>
          </a:br>
          <a:r>
            <a:rPr lang="en-US" i="1" dirty="0" smtClean="0"/>
            <a:t>VP Customer Svc</a:t>
          </a:r>
          <a:endParaRPr lang="en-US" i="1" dirty="0"/>
        </a:p>
      </dgm:t>
    </dgm:pt>
    <dgm:pt modelId="{1088F741-3492-42A3-A60B-14ED4D79DFEF}" type="parTrans" cxnId="{45C94D4E-23F6-459C-A963-43AF9B0AF8E1}">
      <dgm:prSet/>
      <dgm:spPr/>
      <dgm:t>
        <a:bodyPr/>
        <a:lstStyle/>
        <a:p>
          <a:endParaRPr lang="en-US"/>
        </a:p>
      </dgm:t>
    </dgm:pt>
    <dgm:pt modelId="{2483130E-D028-4243-95C0-C08D1F652779}" type="sibTrans" cxnId="{45C94D4E-23F6-459C-A963-43AF9B0AF8E1}">
      <dgm:prSet/>
      <dgm:spPr/>
      <dgm:t>
        <a:bodyPr/>
        <a:lstStyle/>
        <a:p>
          <a:endParaRPr lang="en-US"/>
        </a:p>
      </dgm:t>
    </dgm:pt>
    <dgm:pt modelId="{DCAAB014-5039-42F1-B6BD-2B74EA75EA23}" type="asst">
      <dgm:prSet/>
      <dgm:spPr/>
      <dgm:t>
        <a:bodyPr/>
        <a:lstStyle/>
        <a:p>
          <a:r>
            <a:rPr lang="en-US" b="1" dirty="0" err="1" smtClean="0"/>
            <a:t>Pilar</a:t>
          </a:r>
          <a:r>
            <a:rPr lang="en-US" b="1" dirty="0" smtClean="0"/>
            <a:t> Ackerman</a:t>
          </a:r>
          <a:br>
            <a:rPr lang="en-US" b="1" dirty="0" smtClean="0"/>
          </a:br>
          <a:r>
            <a:rPr lang="en-US" i="1" dirty="0" smtClean="0"/>
            <a:t>Executive </a:t>
          </a:r>
          <a:r>
            <a:rPr lang="en-US" i="1" dirty="0" err="1" smtClean="0"/>
            <a:t>Ass’t</a:t>
          </a:r>
          <a:endParaRPr lang="en-US" i="1" dirty="0"/>
        </a:p>
      </dgm:t>
    </dgm:pt>
    <dgm:pt modelId="{EB538473-71E3-492F-910D-C540F6EE4BEC}" type="parTrans" cxnId="{6F637080-A5BA-4085-B81E-6F835DA83F62}">
      <dgm:prSet/>
      <dgm:spPr/>
      <dgm:t>
        <a:bodyPr/>
        <a:lstStyle/>
        <a:p>
          <a:endParaRPr lang="en-US"/>
        </a:p>
      </dgm:t>
    </dgm:pt>
    <dgm:pt modelId="{74D652FF-9C1A-483F-B7FD-D6F66297E259}" type="sibTrans" cxnId="{6F637080-A5BA-4085-B81E-6F835DA83F62}">
      <dgm:prSet/>
      <dgm:spPr/>
      <dgm:t>
        <a:bodyPr/>
        <a:lstStyle/>
        <a:p>
          <a:endParaRPr lang="en-US"/>
        </a:p>
      </dgm:t>
    </dgm:pt>
    <dgm:pt modelId="{70184881-5910-42D7-B99F-1214527D26AD}">
      <dgm:prSet/>
      <dgm:spPr/>
      <dgm:t>
        <a:bodyPr/>
        <a:lstStyle/>
        <a:p>
          <a:r>
            <a:rPr lang="en-US" b="1" dirty="0" smtClean="0"/>
            <a:t>Patricia Doyle</a:t>
          </a:r>
          <a:br>
            <a:rPr lang="en-US" b="1" dirty="0" smtClean="0"/>
          </a:br>
          <a:r>
            <a:rPr lang="en-US" i="1" dirty="0" smtClean="0"/>
            <a:t>CTO</a:t>
          </a:r>
        </a:p>
      </dgm:t>
    </dgm:pt>
    <dgm:pt modelId="{F7B9156B-6014-4406-9769-F0BED3A43284}" type="parTrans" cxnId="{4400FE6E-7EB4-4432-9858-177EF33D0B23}">
      <dgm:prSet/>
      <dgm:spPr/>
      <dgm:t>
        <a:bodyPr/>
        <a:lstStyle/>
        <a:p>
          <a:endParaRPr lang="en-US"/>
        </a:p>
      </dgm:t>
    </dgm:pt>
    <dgm:pt modelId="{4791DDBD-7274-481C-B347-5CFD7AC79340}" type="sibTrans" cxnId="{4400FE6E-7EB4-4432-9858-177EF33D0B23}">
      <dgm:prSet/>
      <dgm:spPr/>
      <dgm:t>
        <a:bodyPr/>
        <a:lstStyle/>
        <a:p>
          <a:endParaRPr lang="en-US"/>
        </a:p>
      </dgm:t>
    </dgm:pt>
    <dgm:pt modelId="{10706028-76C0-497A-83A9-EBFB46A4F922}">
      <dgm:prSet/>
      <dgm:spPr/>
      <dgm:t>
        <a:bodyPr/>
        <a:lstStyle/>
        <a:p>
          <a:r>
            <a:rPr lang="en-US" b="1" dirty="0" smtClean="0"/>
            <a:t>Jane Dow</a:t>
          </a:r>
          <a:r>
            <a:rPr lang="en-US" dirty="0" smtClean="0"/>
            <a:t/>
          </a:r>
          <a:br>
            <a:rPr lang="en-US" dirty="0" smtClean="0"/>
          </a:br>
          <a:r>
            <a:rPr lang="en-US" i="1" dirty="0" smtClean="0"/>
            <a:t>VP Technology</a:t>
          </a:r>
          <a:endParaRPr lang="en-US" i="1" dirty="0"/>
        </a:p>
      </dgm:t>
    </dgm:pt>
    <dgm:pt modelId="{AF8020A4-08E5-4A4C-BA53-E5891F6BEA2F}" type="parTrans" cxnId="{62BF9D59-3570-4E3D-8ED5-2D3BF00E8682}">
      <dgm:prSet/>
      <dgm:spPr/>
      <dgm:t>
        <a:bodyPr/>
        <a:lstStyle/>
        <a:p>
          <a:endParaRPr lang="en-US"/>
        </a:p>
      </dgm:t>
    </dgm:pt>
    <dgm:pt modelId="{1D775521-38B6-41A5-9E88-FA536844314C}" type="sibTrans" cxnId="{62BF9D59-3570-4E3D-8ED5-2D3BF00E8682}">
      <dgm:prSet/>
      <dgm:spPr/>
      <dgm:t>
        <a:bodyPr/>
        <a:lstStyle/>
        <a:p>
          <a:endParaRPr lang="en-US"/>
        </a:p>
      </dgm:t>
    </dgm:pt>
    <dgm:pt modelId="{455E7C13-73DB-4FF3-B999-32859DE89BBA}" type="pres">
      <dgm:prSet presAssocID="{C049574C-6FFA-4F60-9A52-B28EA0570374}" presName="hierChild1" presStyleCnt="0">
        <dgm:presLayoutVars>
          <dgm:orgChart val="1"/>
          <dgm:chPref val="1"/>
          <dgm:dir/>
          <dgm:animOne val="branch"/>
          <dgm:animLvl val="lvl"/>
          <dgm:resizeHandles/>
        </dgm:presLayoutVars>
      </dgm:prSet>
      <dgm:spPr/>
      <dgm:t>
        <a:bodyPr/>
        <a:lstStyle/>
        <a:p>
          <a:endParaRPr lang="en-US"/>
        </a:p>
      </dgm:t>
    </dgm:pt>
    <dgm:pt modelId="{0BC6ECF6-E33F-4E13-9B9D-3B4F711BE081}" type="pres">
      <dgm:prSet presAssocID="{24E53CD6-CA8D-4B04-92B8-F2217A8180A7}" presName="hierRoot1" presStyleCnt="0">
        <dgm:presLayoutVars>
          <dgm:hierBranch val="init"/>
        </dgm:presLayoutVars>
      </dgm:prSet>
      <dgm:spPr/>
      <dgm:t>
        <a:bodyPr/>
        <a:lstStyle/>
        <a:p>
          <a:endParaRPr lang="en-US"/>
        </a:p>
      </dgm:t>
    </dgm:pt>
    <dgm:pt modelId="{F82C9C47-A0BA-4F71-920E-434638EFDC78}" type="pres">
      <dgm:prSet presAssocID="{24E53CD6-CA8D-4B04-92B8-F2217A8180A7}" presName="rootComposite1" presStyleCnt="0"/>
      <dgm:spPr/>
      <dgm:t>
        <a:bodyPr/>
        <a:lstStyle/>
        <a:p>
          <a:endParaRPr lang="en-US"/>
        </a:p>
      </dgm:t>
    </dgm:pt>
    <dgm:pt modelId="{70DB223B-B533-4EA9-B839-F3134B1D6E52}" type="pres">
      <dgm:prSet presAssocID="{24E53CD6-CA8D-4B04-92B8-F2217A8180A7}" presName="rootText1" presStyleLbl="node0" presStyleIdx="0" presStyleCnt="1">
        <dgm:presLayoutVars>
          <dgm:chPref val="3"/>
        </dgm:presLayoutVars>
      </dgm:prSet>
      <dgm:spPr/>
      <dgm:t>
        <a:bodyPr/>
        <a:lstStyle/>
        <a:p>
          <a:endParaRPr lang="en-US"/>
        </a:p>
      </dgm:t>
    </dgm:pt>
    <dgm:pt modelId="{AFF3BEFB-85E7-4958-BCF8-ADB5F4E37F7D}" type="pres">
      <dgm:prSet presAssocID="{24E53CD6-CA8D-4B04-92B8-F2217A8180A7}" presName="rootConnector1" presStyleLbl="node1" presStyleIdx="0" presStyleCnt="0"/>
      <dgm:spPr/>
      <dgm:t>
        <a:bodyPr/>
        <a:lstStyle/>
        <a:p>
          <a:endParaRPr lang="en-US"/>
        </a:p>
      </dgm:t>
    </dgm:pt>
    <dgm:pt modelId="{E059C471-5440-42C9-8D99-B84B1DD5836B}" type="pres">
      <dgm:prSet presAssocID="{24E53CD6-CA8D-4B04-92B8-F2217A8180A7}" presName="hierChild2" presStyleCnt="0"/>
      <dgm:spPr/>
      <dgm:t>
        <a:bodyPr/>
        <a:lstStyle/>
        <a:p>
          <a:endParaRPr lang="en-US"/>
        </a:p>
      </dgm:t>
    </dgm:pt>
    <dgm:pt modelId="{5E0B9845-2535-4680-9526-83CCB130407A}" type="pres">
      <dgm:prSet presAssocID="{40E42BDD-699C-46D8-9F25-D99D28E44E8F}" presName="Name64" presStyleLbl="parChTrans1D2" presStyleIdx="0" presStyleCnt="5"/>
      <dgm:spPr/>
      <dgm:t>
        <a:bodyPr/>
        <a:lstStyle/>
        <a:p>
          <a:endParaRPr lang="en-US"/>
        </a:p>
      </dgm:t>
    </dgm:pt>
    <dgm:pt modelId="{E44EFB10-FEB3-4DCC-A886-2CABAE10CB44}" type="pres">
      <dgm:prSet presAssocID="{97F4E61D-3E26-4F48-A6B6-2785DFAEFD60}" presName="hierRoot2" presStyleCnt="0">
        <dgm:presLayoutVars>
          <dgm:hierBranch val="l"/>
        </dgm:presLayoutVars>
      </dgm:prSet>
      <dgm:spPr/>
      <dgm:t>
        <a:bodyPr/>
        <a:lstStyle/>
        <a:p>
          <a:endParaRPr lang="en-US"/>
        </a:p>
      </dgm:t>
    </dgm:pt>
    <dgm:pt modelId="{0FEB62C9-7F9B-4BE9-9540-73ACC8FA76E8}" type="pres">
      <dgm:prSet presAssocID="{97F4E61D-3E26-4F48-A6B6-2785DFAEFD60}" presName="rootComposite" presStyleCnt="0"/>
      <dgm:spPr/>
      <dgm:t>
        <a:bodyPr/>
        <a:lstStyle/>
        <a:p>
          <a:endParaRPr lang="en-US"/>
        </a:p>
      </dgm:t>
    </dgm:pt>
    <dgm:pt modelId="{7BD07858-0B76-4F10-9F52-5606A5EB69FD}" type="pres">
      <dgm:prSet presAssocID="{97F4E61D-3E26-4F48-A6B6-2785DFAEFD60}" presName="rootText" presStyleLbl="node2" presStyleIdx="0" presStyleCnt="4">
        <dgm:presLayoutVars>
          <dgm:chPref val="3"/>
        </dgm:presLayoutVars>
      </dgm:prSet>
      <dgm:spPr/>
      <dgm:t>
        <a:bodyPr/>
        <a:lstStyle/>
        <a:p>
          <a:endParaRPr lang="en-US"/>
        </a:p>
      </dgm:t>
    </dgm:pt>
    <dgm:pt modelId="{6E45BF53-3755-4E06-841D-D3FC25C199E1}" type="pres">
      <dgm:prSet presAssocID="{97F4E61D-3E26-4F48-A6B6-2785DFAEFD60}" presName="rootConnector" presStyleLbl="node2" presStyleIdx="0" presStyleCnt="4"/>
      <dgm:spPr/>
      <dgm:t>
        <a:bodyPr/>
        <a:lstStyle/>
        <a:p>
          <a:endParaRPr lang="en-US"/>
        </a:p>
      </dgm:t>
    </dgm:pt>
    <dgm:pt modelId="{63736718-6618-4E3D-B282-C0503F6603A5}" type="pres">
      <dgm:prSet presAssocID="{97F4E61D-3E26-4F48-A6B6-2785DFAEFD60}" presName="hierChild4" presStyleCnt="0"/>
      <dgm:spPr/>
      <dgm:t>
        <a:bodyPr/>
        <a:lstStyle/>
        <a:p>
          <a:endParaRPr lang="en-US"/>
        </a:p>
      </dgm:t>
    </dgm:pt>
    <dgm:pt modelId="{EAAB8F46-296A-4153-AF1A-571CA97DA558}" type="pres">
      <dgm:prSet presAssocID="{4862B013-0492-4D47-A992-5773534E40C3}" presName="Name52" presStyleLbl="parChTrans1D3" presStyleIdx="0" presStyleCnt="7"/>
      <dgm:spPr/>
      <dgm:t>
        <a:bodyPr/>
        <a:lstStyle/>
        <a:p>
          <a:endParaRPr lang="en-US"/>
        </a:p>
      </dgm:t>
    </dgm:pt>
    <dgm:pt modelId="{C554EBAF-7D25-457B-9C97-BA77B42C618F}" type="pres">
      <dgm:prSet presAssocID="{A693FE45-3DD4-48D2-93A6-3798A759AE17}" presName="hierRoot2" presStyleCnt="0">
        <dgm:presLayoutVars>
          <dgm:hierBranch val="init"/>
        </dgm:presLayoutVars>
      </dgm:prSet>
      <dgm:spPr/>
      <dgm:t>
        <a:bodyPr/>
        <a:lstStyle/>
        <a:p>
          <a:endParaRPr lang="en-US"/>
        </a:p>
      </dgm:t>
    </dgm:pt>
    <dgm:pt modelId="{660BF528-39F8-4B00-9ADA-F3D9AB578780}" type="pres">
      <dgm:prSet presAssocID="{A693FE45-3DD4-48D2-93A6-3798A759AE17}" presName="rootComposite" presStyleCnt="0"/>
      <dgm:spPr/>
      <dgm:t>
        <a:bodyPr/>
        <a:lstStyle/>
        <a:p>
          <a:endParaRPr lang="en-US"/>
        </a:p>
      </dgm:t>
    </dgm:pt>
    <dgm:pt modelId="{46B01524-9028-4419-8E9D-02EDA28AD634}" type="pres">
      <dgm:prSet presAssocID="{A693FE45-3DD4-48D2-93A6-3798A759AE17}" presName="rootText" presStyleLbl="node3" presStyleIdx="0" presStyleCnt="7">
        <dgm:presLayoutVars>
          <dgm:chPref val="3"/>
        </dgm:presLayoutVars>
      </dgm:prSet>
      <dgm:spPr/>
      <dgm:t>
        <a:bodyPr/>
        <a:lstStyle/>
        <a:p>
          <a:endParaRPr lang="en-US"/>
        </a:p>
      </dgm:t>
    </dgm:pt>
    <dgm:pt modelId="{94516C7B-8E76-4EEB-B855-BF9995291DE8}" type="pres">
      <dgm:prSet presAssocID="{A693FE45-3DD4-48D2-93A6-3798A759AE17}" presName="rootConnector" presStyleLbl="node3" presStyleIdx="0" presStyleCnt="7"/>
      <dgm:spPr/>
      <dgm:t>
        <a:bodyPr/>
        <a:lstStyle/>
        <a:p>
          <a:endParaRPr lang="en-US"/>
        </a:p>
      </dgm:t>
    </dgm:pt>
    <dgm:pt modelId="{1172B121-4FCE-4D00-8FD6-CA16938F457F}" type="pres">
      <dgm:prSet presAssocID="{A693FE45-3DD4-48D2-93A6-3798A759AE17}" presName="hierChild4" presStyleCnt="0"/>
      <dgm:spPr/>
      <dgm:t>
        <a:bodyPr/>
        <a:lstStyle/>
        <a:p>
          <a:endParaRPr lang="en-US"/>
        </a:p>
      </dgm:t>
    </dgm:pt>
    <dgm:pt modelId="{C3687B9D-CB56-4D1A-BDCC-DFC171F2561C}" type="pres">
      <dgm:prSet presAssocID="{A693FE45-3DD4-48D2-93A6-3798A759AE17}" presName="hierChild5" presStyleCnt="0"/>
      <dgm:spPr/>
      <dgm:t>
        <a:bodyPr/>
        <a:lstStyle/>
        <a:p>
          <a:endParaRPr lang="en-US"/>
        </a:p>
      </dgm:t>
    </dgm:pt>
    <dgm:pt modelId="{63E1756D-4952-44D2-A9A1-89D2D92718AA}" type="pres">
      <dgm:prSet presAssocID="{91C97DA6-2C8A-4B5F-A184-BD01303B046B}" presName="Name52" presStyleLbl="parChTrans1D3" presStyleIdx="1" presStyleCnt="7"/>
      <dgm:spPr/>
      <dgm:t>
        <a:bodyPr/>
        <a:lstStyle/>
        <a:p>
          <a:endParaRPr lang="en-US"/>
        </a:p>
      </dgm:t>
    </dgm:pt>
    <dgm:pt modelId="{FADE5FDC-F91C-45D5-BC7C-FD01D32E1814}" type="pres">
      <dgm:prSet presAssocID="{06428215-2110-43E3-B23E-78FFF756D3D5}" presName="hierRoot2" presStyleCnt="0">
        <dgm:presLayoutVars>
          <dgm:hierBranch val="init"/>
        </dgm:presLayoutVars>
      </dgm:prSet>
      <dgm:spPr/>
      <dgm:t>
        <a:bodyPr/>
        <a:lstStyle/>
        <a:p>
          <a:endParaRPr lang="en-US"/>
        </a:p>
      </dgm:t>
    </dgm:pt>
    <dgm:pt modelId="{04E9B805-6389-455A-BE29-68AAA0B78BA3}" type="pres">
      <dgm:prSet presAssocID="{06428215-2110-43E3-B23E-78FFF756D3D5}" presName="rootComposite" presStyleCnt="0"/>
      <dgm:spPr/>
      <dgm:t>
        <a:bodyPr/>
        <a:lstStyle/>
        <a:p>
          <a:endParaRPr lang="en-US"/>
        </a:p>
      </dgm:t>
    </dgm:pt>
    <dgm:pt modelId="{4E52F945-94A1-4D82-9607-12E1D974FEFF}" type="pres">
      <dgm:prSet presAssocID="{06428215-2110-43E3-B23E-78FFF756D3D5}" presName="rootText" presStyleLbl="node3" presStyleIdx="1" presStyleCnt="7">
        <dgm:presLayoutVars>
          <dgm:chPref val="3"/>
        </dgm:presLayoutVars>
      </dgm:prSet>
      <dgm:spPr/>
      <dgm:t>
        <a:bodyPr/>
        <a:lstStyle/>
        <a:p>
          <a:endParaRPr lang="en-US"/>
        </a:p>
      </dgm:t>
    </dgm:pt>
    <dgm:pt modelId="{E840B4C3-3799-49D5-8EFD-6D6DC9403903}" type="pres">
      <dgm:prSet presAssocID="{06428215-2110-43E3-B23E-78FFF756D3D5}" presName="rootConnector" presStyleLbl="node3" presStyleIdx="1" presStyleCnt="7"/>
      <dgm:spPr/>
      <dgm:t>
        <a:bodyPr/>
        <a:lstStyle/>
        <a:p>
          <a:endParaRPr lang="en-US"/>
        </a:p>
      </dgm:t>
    </dgm:pt>
    <dgm:pt modelId="{C45F5D07-1570-4A8E-9251-BD173E2741C4}" type="pres">
      <dgm:prSet presAssocID="{06428215-2110-43E3-B23E-78FFF756D3D5}" presName="hierChild4" presStyleCnt="0"/>
      <dgm:spPr/>
      <dgm:t>
        <a:bodyPr/>
        <a:lstStyle/>
        <a:p>
          <a:endParaRPr lang="en-US"/>
        </a:p>
      </dgm:t>
    </dgm:pt>
    <dgm:pt modelId="{553652EA-7C64-4040-ACD6-3FE0602C8118}" type="pres">
      <dgm:prSet presAssocID="{06428215-2110-43E3-B23E-78FFF756D3D5}" presName="hierChild5" presStyleCnt="0"/>
      <dgm:spPr/>
      <dgm:t>
        <a:bodyPr/>
        <a:lstStyle/>
        <a:p>
          <a:endParaRPr lang="en-US"/>
        </a:p>
      </dgm:t>
    </dgm:pt>
    <dgm:pt modelId="{0637DA00-D7A1-4C57-BEFA-F73ED33B12AE}" type="pres">
      <dgm:prSet presAssocID="{97F4E61D-3E26-4F48-A6B6-2785DFAEFD60}" presName="hierChild5" presStyleCnt="0"/>
      <dgm:spPr/>
      <dgm:t>
        <a:bodyPr/>
        <a:lstStyle/>
        <a:p>
          <a:endParaRPr lang="en-US"/>
        </a:p>
      </dgm:t>
    </dgm:pt>
    <dgm:pt modelId="{D7E518F4-A03D-48B3-BB07-3063FC71CE01}" type="pres">
      <dgm:prSet presAssocID="{A2460883-AAA9-4DA1-B44E-A80A1E126D0C}" presName="Name64" presStyleLbl="parChTrans1D2" presStyleIdx="1" presStyleCnt="5"/>
      <dgm:spPr/>
      <dgm:t>
        <a:bodyPr/>
        <a:lstStyle/>
        <a:p>
          <a:endParaRPr lang="en-US"/>
        </a:p>
      </dgm:t>
    </dgm:pt>
    <dgm:pt modelId="{865F2AD6-157C-4C1E-9995-305E17DD0A76}" type="pres">
      <dgm:prSet presAssocID="{69F53CA5-B14A-4221-998F-3D855D048A79}" presName="hierRoot2" presStyleCnt="0">
        <dgm:presLayoutVars>
          <dgm:hierBranch val="l"/>
        </dgm:presLayoutVars>
      </dgm:prSet>
      <dgm:spPr/>
      <dgm:t>
        <a:bodyPr/>
        <a:lstStyle/>
        <a:p>
          <a:endParaRPr lang="en-US"/>
        </a:p>
      </dgm:t>
    </dgm:pt>
    <dgm:pt modelId="{22B4871B-1377-4790-AEFE-866EFD3A402E}" type="pres">
      <dgm:prSet presAssocID="{69F53CA5-B14A-4221-998F-3D855D048A79}" presName="rootComposite" presStyleCnt="0"/>
      <dgm:spPr/>
      <dgm:t>
        <a:bodyPr/>
        <a:lstStyle/>
        <a:p>
          <a:endParaRPr lang="en-US"/>
        </a:p>
      </dgm:t>
    </dgm:pt>
    <dgm:pt modelId="{522B7EAB-F313-449E-8A76-BEDE23BCCD34}" type="pres">
      <dgm:prSet presAssocID="{69F53CA5-B14A-4221-998F-3D855D048A79}" presName="rootText" presStyleLbl="node2" presStyleIdx="1" presStyleCnt="4">
        <dgm:presLayoutVars>
          <dgm:chPref val="3"/>
        </dgm:presLayoutVars>
      </dgm:prSet>
      <dgm:spPr/>
      <dgm:t>
        <a:bodyPr/>
        <a:lstStyle/>
        <a:p>
          <a:endParaRPr lang="en-US"/>
        </a:p>
      </dgm:t>
    </dgm:pt>
    <dgm:pt modelId="{A7041830-B3A6-4C61-823F-66F21DC16611}" type="pres">
      <dgm:prSet presAssocID="{69F53CA5-B14A-4221-998F-3D855D048A79}" presName="rootConnector" presStyleLbl="node2" presStyleIdx="1" presStyleCnt="4"/>
      <dgm:spPr/>
      <dgm:t>
        <a:bodyPr/>
        <a:lstStyle/>
        <a:p>
          <a:endParaRPr lang="en-US"/>
        </a:p>
      </dgm:t>
    </dgm:pt>
    <dgm:pt modelId="{28665315-FCEA-4528-BF37-D42611FE49B0}" type="pres">
      <dgm:prSet presAssocID="{69F53CA5-B14A-4221-998F-3D855D048A79}" presName="hierChild4" presStyleCnt="0"/>
      <dgm:spPr/>
      <dgm:t>
        <a:bodyPr/>
        <a:lstStyle/>
        <a:p>
          <a:endParaRPr lang="en-US"/>
        </a:p>
      </dgm:t>
    </dgm:pt>
    <dgm:pt modelId="{ACADA697-77F8-4C69-B5E7-E7855D97F5CD}" type="pres">
      <dgm:prSet presAssocID="{F3F26F1C-9A9B-407C-AA03-271D80A6C33F}" presName="Name52" presStyleLbl="parChTrans1D3" presStyleIdx="2" presStyleCnt="7"/>
      <dgm:spPr/>
      <dgm:t>
        <a:bodyPr/>
        <a:lstStyle/>
        <a:p>
          <a:endParaRPr lang="en-US"/>
        </a:p>
      </dgm:t>
    </dgm:pt>
    <dgm:pt modelId="{7D29F0C7-1E3F-4496-8F4E-610B5F802560}" type="pres">
      <dgm:prSet presAssocID="{F1A007BE-5A7D-4033-A097-7F474BA29FA3}" presName="hierRoot2" presStyleCnt="0">
        <dgm:presLayoutVars>
          <dgm:hierBranch val="init"/>
        </dgm:presLayoutVars>
      </dgm:prSet>
      <dgm:spPr/>
      <dgm:t>
        <a:bodyPr/>
        <a:lstStyle/>
        <a:p>
          <a:endParaRPr lang="en-US"/>
        </a:p>
      </dgm:t>
    </dgm:pt>
    <dgm:pt modelId="{3171EF6C-BB87-46D3-B6CA-1152D0968F03}" type="pres">
      <dgm:prSet presAssocID="{F1A007BE-5A7D-4033-A097-7F474BA29FA3}" presName="rootComposite" presStyleCnt="0"/>
      <dgm:spPr/>
      <dgm:t>
        <a:bodyPr/>
        <a:lstStyle/>
        <a:p>
          <a:endParaRPr lang="en-US"/>
        </a:p>
      </dgm:t>
    </dgm:pt>
    <dgm:pt modelId="{BA2EF083-B5BA-4CB9-9735-08F34400F542}" type="pres">
      <dgm:prSet presAssocID="{F1A007BE-5A7D-4033-A097-7F474BA29FA3}" presName="rootText" presStyleLbl="node3" presStyleIdx="2" presStyleCnt="7">
        <dgm:presLayoutVars>
          <dgm:chPref val="3"/>
        </dgm:presLayoutVars>
      </dgm:prSet>
      <dgm:spPr/>
      <dgm:t>
        <a:bodyPr/>
        <a:lstStyle/>
        <a:p>
          <a:endParaRPr lang="en-US"/>
        </a:p>
      </dgm:t>
    </dgm:pt>
    <dgm:pt modelId="{2015029B-EF94-436D-9AA6-C41A37CCF8BD}" type="pres">
      <dgm:prSet presAssocID="{F1A007BE-5A7D-4033-A097-7F474BA29FA3}" presName="rootConnector" presStyleLbl="node3" presStyleIdx="2" presStyleCnt="7"/>
      <dgm:spPr/>
      <dgm:t>
        <a:bodyPr/>
        <a:lstStyle/>
        <a:p>
          <a:endParaRPr lang="en-US"/>
        </a:p>
      </dgm:t>
    </dgm:pt>
    <dgm:pt modelId="{3F552ABD-0403-4065-8DAE-9038973EE06C}" type="pres">
      <dgm:prSet presAssocID="{F1A007BE-5A7D-4033-A097-7F474BA29FA3}" presName="hierChild4" presStyleCnt="0"/>
      <dgm:spPr/>
      <dgm:t>
        <a:bodyPr/>
        <a:lstStyle/>
        <a:p>
          <a:endParaRPr lang="en-US"/>
        </a:p>
      </dgm:t>
    </dgm:pt>
    <dgm:pt modelId="{AC84A590-0558-4562-AEC8-DBB3F37131B9}" type="pres">
      <dgm:prSet presAssocID="{F1A007BE-5A7D-4033-A097-7F474BA29FA3}" presName="hierChild5" presStyleCnt="0"/>
      <dgm:spPr/>
      <dgm:t>
        <a:bodyPr/>
        <a:lstStyle/>
        <a:p>
          <a:endParaRPr lang="en-US"/>
        </a:p>
      </dgm:t>
    </dgm:pt>
    <dgm:pt modelId="{FF605FB0-7BF3-462D-8E72-CC3079866EFE}" type="pres">
      <dgm:prSet presAssocID="{C980944F-9CFE-4F4F-BE5D-BBCDDC45BC1F}" presName="Name52" presStyleLbl="parChTrans1D3" presStyleIdx="3" presStyleCnt="7"/>
      <dgm:spPr/>
      <dgm:t>
        <a:bodyPr/>
        <a:lstStyle/>
        <a:p>
          <a:endParaRPr lang="en-US"/>
        </a:p>
      </dgm:t>
    </dgm:pt>
    <dgm:pt modelId="{17A8706A-10CC-4867-AB25-18D75AFD6C0C}" type="pres">
      <dgm:prSet presAssocID="{2F22E2BD-790E-4FD6-B6D1-EEEF5998F63A}" presName="hierRoot2" presStyleCnt="0">
        <dgm:presLayoutVars>
          <dgm:hierBranch val="init"/>
        </dgm:presLayoutVars>
      </dgm:prSet>
      <dgm:spPr/>
      <dgm:t>
        <a:bodyPr/>
        <a:lstStyle/>
        <a:p>
          <a:endParaRPr lang="en-US"/>
        </a:p>
      </dgm:t>
    </dgm:pt>
    <dgm:pt modelId="{6EA6799E-69B4-46ED-8F8F-6114E969C08D}" type="pres">
      <dgm:prSet presAssocID="{2F22E2BD-790E-4FD6-B6D1-EEEF5998F63A}" presName="rootComposite" presStyleCnt="0"/>
      <dgm:spPr/>
      <dgm:t>
        <a:bodyPr/>
        <a:lstStyle/>
        <a:p>
          <a:endParaRPr lang="en-US"/>
        </a:p>
      </dgm:t>
    </dgm:pt>
    <dgm:pt modelId="{E3016758-8585-480B-967B-7C7E1BFCBFE1}" type="pres">
      <dgm:prSet presAssocID="{2F22E2BD-790E-4FD6-B6D1-EEEF5998F63A}" presName="rootText" presStyleLbl="node3" presStyleIdx="3" presStyleCnt="7">
        <dgm:presLayoutVars>
          <dgm:chPref val="3"/>
        </dgm:presLayoutVars>
      </dgm:prSet>
      <dgm:spPr/>
      <dgm:t>
        <a:bodyPr/>
        <a:lstStyle/>
        <a:p>
          <a:endParaRPr lang="en-US"/>
        </a:p>
      </dgm:t>
    </dgm:pt>
    <dgm:pt modelId="{F738C2DC-4196-497D-964B-C0F44C8424AD}" type="pres">
      <dgm:prSet presAssocID="{2F22E2BD-790E-4FD6-B6D1-EEEF5998F63A}" presName="rootConnector" presStyleLbl="node3" presStyleIdx="3" presStyleCnt="7"/>
      <dgm:spPr/>
      <dgm:t>
        <a:bodyPr/>
        <a:lstStyle/>
        <a:p>
          <a:endParaRPr lang="en-US"/>
        </a:p>
      </dgm:t>
    </dgm:pt>
    <dgm:pt modelId="{653C341A-0583-446A-93DF-CE1D9E9582E0}" type="pres">
      <dgm:prSet presAssocID="{2F22E2BD-790E-4FD6-B6D1-EEEF5998F63A}" presName="hierChild4" presStyleCnt="0"/>
      <dgm:spPr/>
      <dgm:t>
        <a:bodyPr/>
        <a:lstStyle/>
        <a:p>
          <a:endParaRPr lang="en-US"/>
        </a:p>
      </dgm:t>
    </dgm:pt>
    <dgm:pt modelId="{1CF9846F-384E-4C4B-8217-A46D0669D8AE}" type="pres">
      <dgm:prSet presAssocID="{2F22E2BD-790E-4FD6-B6D1-EEEF5998F63A}" presName="hierChild5" presStyleCnt="0"/>
      <dgm:spPr/>
      <dgm:t>
        <a:bodyPr/>
        <a:lstStyle/>
        <a:p>
          <a:endParaRPr lang="en-US"/>
        </a:p>
      </dgm:t>
    </dgm:pt>
    <dgm:pt modelId="{3FB87047-A480-458D-89B2-A08A2A1ED8E7}" type="pres">
      <dgm:prSet presAssocID="{69F53CA5-B14A-4221-998F-3D855D048A79}" presName="hierChild5" presStyleCnt="0"/>
      <dgm:spPr/>
      <dgm:t>
        <a:bodyPr/>
        <a:lstStyle/>
        <a:p>
          <a:endParaRPr lang="en-US"/>
        </a:p>
      </dgm:t>
    </dgm:pt>
    <dgm:pt modelId="{63EE701F-2BF8-4614-B005-6B2875FE8A7D}" type="pres">
      <dgm:prSet presAssocID="{F0213E36-A52B-4795-BD85-E7ECA54D5721}" presName="Name64" presStyleLbl="parChTrans1D2" presStyleIdx="2" presStyleCnt="5"/>
      <dgm:spPr/>
      <dgm:t>
        <a:bodyPr/>
        <a:lstStyle/>
        <a:p>
          <a:endParaRPr lang="en-US"/>
        </a:p>
      </dgm:t>
    </dgm:pt>
    <dgm:pt modelId="{E575FC27-9AFE-428C-8637-D34334839FBC}" type="pres">
      <dgm:prSet presAssocID="{67084E82-6735-4F9C-A4FA-17258F1AA67A}" presName="hierRoot2" presStyleCnt="0">
        <dgm:presLayoutVars>
          <dgm:hierBranch val="l"/>
        </dgm:presLayoutVars>
      </dgm:prSet>
      <dgm:spPr/>
      <dgm:t>
        <a:bodyPr/>
        <a:lstStyle/>
        <a:p>
          <a:endParaRPr lang="en-US"/>
        </a:p>
      </dgm:t>
    </dgm:pt>
    <dgm:pt modelId="{4B1EB45F-4B80-427B-B91E-680144EA0552}" type="pres">
      <dgm:prSet presAssocID="{67084E82-6735-4F9C-A4FA-17258F1AA67A}" presName="rootComposite" presStyleCnt="0"/>
      <dgm:spPr/>
      <dgm:t>
        <a:bodyPr/>
        <a:lstStyle/>
        <a:p>
          <a:endParaRPr lang="en-US"/>
        </a:p>
      </dgm:t>
    </dgm:pt>
    <dgm:pt modelId="{B3121DCC-B322-4E8D-B1C4-113003695FAC}" type="pres">
      <dgm:prSet presAssocID="{67084E82-6735-4F9C-A4FA-17258F1AA67A}" presName="rootText" presStyleLbl="node2" presStyleIdx="2" presStyleCnt="4">
        <dgm:presLayoutVars>
          <dgm:chPref val="3"/>
        </dgm:presLayoutVars>
      </dgm:prSet>
      <dgm:spPr/>
      <dgm:t>
        <a:bodyPr/>
        <a:lstStyle/>
        <a:p>
          <a:endParaRPr lang="en-US"/>
        </a:p>
      </dgm:t>
    </dgm:pt>
    <dgm:pt modelId="{F242AB19-2201-41D4-A107-AD8C00A17CD5}" type="pres">
      <dgm:prSet presAssocID="{67084E82-6735-4F9C-A4FA-17258F1AA67A}" presName="rootConnector" presStyleLbl="node2" presStyleIdx="2" presStyleCnt="4"/>
      <dgm:spPr/>
      <dgm:t>
        <a:bodyPr/>
        <a:lstStyle/>
        <a:p>
          <a:endParaRPr lang="en-US"/>
        </a:p>
      </dgm:t>
    </dgm:pt>
    <dgm:pt modelId="{59EA52D4-BD38-4E96-9215-4293D0BCFF0C}" type="pres">
      <dgm:prSet presAssocID="{67084E82-6735-4F9C-A4FA-17258F1AA67A}" presName="hierChild4" presStyleCnt="0"/>
      <dgm:spPr/>
      <dgm:t>
        <a:bodyPr/>
        <a:lstStyle/>
        <a:p>
          <a:endParaRPr lang="en-US"/>
        </a:p>
      </dgm:t>
    </dgm:pt>
    <dgm:pt modelId="{96B6B87A-6617-49AA-9BC2-CE80796F8010}" type="pres">
      <dgm:prSet presAssocID="{1023CA87-A298-40DB-9091-D0C9EC69F5A7}" presName="Name52" presStyleLbl="parChTrans1D3" presStyleIdx="4" presStyleCnt="7"/>
      <dgm:spPr/>
      <dgm:t>
        <a:bodyPr/>
        <a:lstStyle/>
        <a:p>
          <a:endParaRPr lang="en-US"/>
        </a:p>
      </dgm:t>
    </dgm:pt>
    <dgm:pt modelId="{2CD8D81A-5F3F-4509-87CF-F048DE7D6150}" type="pres">
      <dgm:prSet presAssocID="{54789D2E-7A24-4C77-8F49-319E91C01F2D}" presName="hierRoot2" presStyleCnt="0">
        <dgm:presLayoutVars>
          <dgm:hierBranch val="init"/>
        </dgm:presLayoutVars>
      </dgm:prSet>
      <dgm:spPr/>
      <dgm:t>
        <a:bodyPr/>
        <a:lstStyle/>
        <a:p>
          <a:endParaRPr lang="en-US"/>
        </a:p>
      </dgm:t>
    </dgm:pt>
    <dgm:pt modelId="{4C8EA55F-52E0-444A-988F-3CD55913E8CC}" type="pres">
      <dgm:prSet presAssocID="{54789D2E-7A24-4C77-8F49-319E91C01F2D}" presName="rootComposite" presStyleCnt="0"/>
      <dgm:spPr/>
      <dgm:t>
        <a:bodyPr/>
        <a:lstStyle/>
        <a:p>
          <a:endParaRPr lang="en-US"/>
        </a:p>
      </dgm:t>
    </dgm:pt>
    <dgm:pt modelId="{251DF432-F1D3-47C6-873F-15A16F2D38F4}" type="pres">
      <dgm:prSet presAssocID="{54789D2E-7A24-4C77-8F49-319E91C01F2D}" presName="rootText" presStyleLbl="node3" presStyleIdx="4" presStyleCnt="7">
        <dgm:presLayoutVars>
          <dgm:chPref val="3"/>
        </dgm:presLayoutVars>
      </dgm:prSet>
      <dgm:spPr/>
      <dgm:t>
        <a:bodyPr/>
        <a:lstStyle/>
        <a:p>
          <a:endParaRPr lang="en-US"/>
        </a:p>
      </dgm:t>
    </dgm:pt>
    <dgm:pt modelId="{96D96BC3-1ABB-43B7-9B2E-C0DB012A699B}" type="pres">
      <dgm:prSet presAssocID="{54789D2E-7A24-4C77-8F49-319E91C01F2D}" presName="rootConnector" presStyleLbl="node3" presStyleIdx="4" presStyleCnt="7"/>
      <dgm:spPr/>
      <dgm:t>
        <a:bodyPr/>
        <a:lstStyle/>
        <a:p>
          <a:endParaRPr lang="en-US"/>
        </a:p>
      </dgm:t>
    </dgm:pt>
    <dgm:pt modelId="{378F694D-A79A-4C56-8CC5-9D5D650EB672}" type="pres">
      <dgm:prSet presAssocID="{54789D2E-7A24-4C77-8F49-319E91C01F2D}" presName="hierChild4" presStyleCnt="0"/>
      <dgm:spPr/>
      <dgm:t>
        <a:bodyPr/>
        <a:lstStyle/>
        <a:p>
          <a:endParaRPr lang="en-US"/>
        </a:p>
      </dgm:t>
    </dgm:pt>
    <dgm:pt modelId="{807A191B-2824-44B5-94B0-4622C04A5A9A}" type="pres">
      <dgm:prSet presAssocID="{54789D2E-7A24-4C77-8F49-319E91C01F2D}" presName="hierChild5" presStyleCnt="0"/>
      <dgm:spPr/>
      <dgm:t>
        <a:bodyPr/>
        <a:lstStyle/>
        <a:p>
          <a:endParaRPr lang="en-US"/>
        </a:p>
      </dgm:t>
    </dgm:pt>
    <dgm:pt modelId="{656BE011-6E48-41B8-94AF-6E4611EDAF34}" type="pres">
      <dgm:prSet presAssocID="{1088F741-3492-42A3-A60B-14ED4D79DFEF}" presName="Name52" presStyleLbl="parChTrans1D3" presStyleIdx="5" presStyleCnt="7"/>
      <dgm:spPr/>
      <dgm:t>
        <a:bodyPr/>
        <a:lstStyle/>
        <a:p>
          <a:endParaRPr lang="en-US"/>
        </a:p>
      </dgm:t>
    </dgm:pt>
    <dgm:pt modelId="{C9152B5C-49BD-4EDF-8DC2-BFB10F696471}" type="pres">
      <dgm:prSet presAssocID="{14E7B6B4-206E-4827-A4D7-6D2C21185D91}" presName="hierRoot2" presStyleCnt="0">
        <dgm:presLayoutVars>
          <dgm:hierBranch val="init"/>
        </dgm:presLayoutVars>
      </dgm:prSet>
      <dgm:spPr/>
      <dgm:t>
        <a:bodyPr/>
        <a:lstStyle/>
        <a:p>
          <a:endParaRPr lang="en-US"/>
        </a:p>
      </dgm:t>
    </dgm:pt>
    <dgm:pt modelId="{277593CA-BF93-40C7-A53C-D6E17F28A72C}" type="pres">
      <dgm:prSet presAssocID="{14E7B6B4-206E-4827-A4D7-6D2C21185D91}" presName="rootComposite" presStyleCnt="0"/>
      <dgm:spPr/>
      <dgm:t>
        <a:bodyPr/>
        <a:lstStyle/>
        <a:p>
          <a:endParaRPr lang="en-US"/>
        </a:p>
      </dgm:t>
    </dgm:pt>
    <dgm:pt modelId="{C38B467B-E634-41B8-B6C8-0E36204E3D69}" type="pres">
      <dgm:prSet presAssocID="{14E7B6B4-206E-4827-A4D7-6D2C21185D91}" presName="rootText" presStyleLbl="node3" presStyleIdx="5" presStyleCnt="7">
        <dgm:presLayoutVars>
          <dgm:chPref val="3"/>
        </dgm:presLayoutVars>
      </dgm:prSet>
      <dgm:spPr/>
      <dgm:t>
        <a:bodyPr/>
        <a:lstStyle/>
        <a:p>
          <a:endParaRPr lang="en-US"/>
        </a:p>
      </dgm:t>
    </dgm:pt>
    <dgm:pt modelId="{46E1DEF6-45DB-4BD1-B9A8-9AA9295D9D34}" type="pres">
      <dgm:prSet presAssocID="{14E7B6B4-206E-4827-A4D7-6D2C21185D91}" presName="rootConnector" presStyleLbl="node3" presStyleIdx="5" presStyleCnt="7"/>
      <dgm:spPr/>
      <dgm:t>
        <a:bodyPr/>
        <a:lstStyle/>
        <a:p>
          <a:endParaRPr lang="en-US"/>
        </a:p>
      </dgm:t>
    </dgm:pt>
    <dgm:pt modelId="{4337461A-E259-402B-A81E-D006C4E313DB}" type="pres">
      <dgm:prSet presAssocID="{14E7B6B4-206E-4827-A4D7-6D2C21185D91}" presName="hierChild4" presStyleCnt="0"/>
      <dgm:spPr/>
      <dgm:t>
        <a:bodyPr/>
        <a:lstStyle/>
        <a:p>
          <a:endParaRPr lang="en-US"/>
        </a:p>
      </dgm:t>
    </dgm:pt>
    <dgm:pt modelId="{DB71B4AF-0214-4BF8-9778-AEC5D5C96CC3}" type="pres">
      <dgm:prSet presAssocID="{14E7B6B4-206E-4827-A4D7-6D2C21185D91}" presName="hierChild5" presStyleCnt="0"/>
      <dgm:spPr/>
      <dgm:t>
        <a:bodyPr/>
        <a:lstStyle/>
        <a:p>
          <a:endParaRPr lang="en-US"/>
        </a:p>
      </dgm:t>
    </dgm:pt>
    <dgm:pt modelId="{CE96978D-DC90-46F0-979B-8DF3F2BF8607}" type="pres">
      <dgm:prSet presAssocID="{67084E82-6735-4F9C-A4FA-17258F1AA67A}" presName="hierChild5" presStyleCnt="0"/>
      <dgm:spPr/>
      <dgm:t>
        <a:bodyPr/>
        <a:lstStyle/>
        <a:p>
          <a:endParaRPr lang="en-US"/>
        </a:p>
      </dgm:t>
    </dgm:pt>
    <dgm:pt modelId="{7CA900AA-4DFF-47A1-BA80-9E53BD09889A}" type="pres">
      <dgm:prSet presAssocID="{F7B9156B-6014-4406-9769-F0BED3A43284}" presName="Name64" presStyleLbl="parChTrans1D2" presStyleIdx="3" presStyleCnt="5"/>
      <dgm:spPr/>
      <dgm:t>
        <a:bodyPr/>
        <a:lstStyle/>
        <a:p>
          <a:endParaRPr lang="en-US"/>
        </a:p>
      </dgm:t>
    </dgm:pt>
    <dgm:pt modelId="{74425E9D-FC52-4EB7-AF03-B9AA82E1A71F}" type="pres">
      <dgm:prSet presAssocID="{70184881-5910-42D7-B99F-1214527D26AD}" presName="hierRoot2" presStyleCnt="0">
        <dgm:presLayoutVars>
          <dgm:hierBranch val="l"/>
        </dgm:presLayoutVars>
      </dgm:prSet>
      <dgm:spPr/>
      <dgm:t>
        <a:bodyPr/>
        <a:lstStyle/>
        <a:p>
          <a:endParaRPr lang="en-US"/>
        </a:p>
      </dgm:t>
    </dgm:pt>
    <dgm:pt modelId="{539689FB-8CB6-412F-ADEE-5C364AC1CD45}" type="pres">
      <dgm:prSet presAssocID="{70184881-5910-42D7-B99F-1214527D26AD}" presName="rootComposite" presStyleCnt="0"/>
      <dgm:spPr/>
      <dgm:t>
        <a:bodyPr/>
        <a:lstStyle/>
        <a:p>
          <a:endParaRPr lang="en-US"/>
        </a:p>
      </dgm:t>
    </dgm:pt>
    <dgm:pt modelId="{347AE624-3C77-4062-987A-8AA11C987659}" type="pres">
      <dgm:prSet presAssocID="{70184881-5910-42D7-B99F-1214527D26AD}" presName="rootText" presStyleLbl="node2" presStyleIdx="3" presStyleCnt="4">
        <dgm:presLayoutVars>
          <dgm:chPref val="3"/>
        </dgm:presLayoutVars>
      </dgm:prSet>
      <dgm:spPr/>
      <dgm:t>
        <a:bodyPr/>
        <a:lstStyle/>
        <a:p>
          <a:endParaRPr lang="en-US"/>
        </a:p>
      </dgm:t>
    </dgm:pt>
    <dgm:pt modelId="{ED0F7B54-8EB0-4B91-A4F2-286F0EBB4429}" type="pres">
      <dgm:prSet presAssocID="{70184881-5910-42D7-B99F-1214527D26AD}" presName="rootConnector" presStyleLbl="node2" presStyleIdx="3" presStyleCnt="4"/>
      <dgm:spPr/>
      <dgm:t>
        <a:bodyPr/>
        <a:lstStyle/>
        <a:p>
          <a:endParaRPr lang="en-US"/>
        </a:p>
      </dgm:t>
    </dgm:pt>
    <dgm:pt modelId="{EF447B1F-19E3-42A1-AA11-75BDD09AA479}" type="pres">
      <dgm:prSet presAssocID="{70184881-5910-42D7-B99F-1214527D26AD}" presName="hierChild4" presStyleCnt="0"/>
      <dgm:spPr/>
      <dgm:t>
        <a:bodyPr/>
        <a:lstStyle/>
        <a:p>
          <a:endParaRPr lang="en-US"/>
        </a:p>
      </dgm:t>
    </dgm:pt>
    <dgm:pt modelId="{BC551935-F264-4278-94FA-E94F0AC7A686}" type="pres">
      <dgm:prSet presAssocID="{AF8020A4-08E5-4A4C-BA53-E5891F6BEA2F}" presName="Name52" presStyleLbl="parChTrans1D3" presStyleIdx="6" presStyleCnt="7"/>
      <dgm:spPr/>
      <dgm:t>
        <a:bodyPr/>
        <a:lstStyle/>
        <a:p>
          <a:endParaRPr lang="en-US"/>
        </a:p>
      </dgm:t>
    </dgm:pt>
    <dgm:pt modelId="{A9BB34E8-AE18-44D4-92D1-269DDB7E9F0C}" type="pres">
      <dgm:prSet presAssocID="{10706028-76C0-497A-83A9-EBFB46A4F922}" presName="hierRoot2" presStyleCnt="0">
        <dgm:presLayoutVars>
          <dgm:hierBranch val="init"/>
        </dgm:presLayoutVars>
      </dgm:prSet>
      <dgm:spPr/>
      <dgm:t>
        <a:bodyPr/>
        <a:lstStyle/>
        <a:p>
          <a:endParaRPr lang="en-US"/>
        </a:p>
      </dgm:t>
    </dgm:pt>
    <dgm:pt modelId="{25234AE7-4C21-4338-8328-59BAC954276D}" type="pres">
      <dgm:prSet presAssocID="{10706028-76C0-497A-83A9-EBFB46A4F922}" presName="rootComposite" presStyleCnt="0"/>
      <dgm:spPr/>
      <dgm:t>
        <a:bodyPr/>
        <a:lstStyle/>
        <a:p>
          <a:endParaRPr lang="en-US"/>
        </a:p>
      </dgm:t>
    </dgm:pt>
    <dgm:pt modelId="{5657FCAB-7B2B-460D-8A41-2563A541D882}" type="pres">
      <dgm:prSet presAssocID="{10706028-76C0-497A-83A9-EBFB46A4F922}" presName="rootText" presStyleLbl="node3" presStyleIdx="6" presStyleCnt="7">
        <dgm:presLayoutVars>
          <dgm:chPref val="3"/>
        </dgm:presLayoutVars>
      </dgm:prSet>
      <dgm:spPr/>
      <dgm:t>
        <a:bodyPr/>
        <a:lstStyle/>
        <a:p>
          <a:endParaRPr lang="en-US"/>
        </a:p>
      </dgm:t>
    </dgm:pt>
    <dgm:pt modelId="{8B062AB7-A4A6-4C80-8BB4-25FDABC19C48}" type="pres">
      <dgm:prSet presAssocID="{10706028-76C0-497A-83A9-EBFB46A4F922}" presName="rootConnector" presStyleLbl="node3" presStyleIdx="6" presStyleCnt="7"/>
      <dgm:spPr/>
      <dgm:t>
        <a:bodyPr/>
        <a:lstStyle/>
        <a:p>
          <a:endParaRPr lang="en-US"/>
        </a:p>
      </dgm:t>
    </dgm:pt>
    <dgm:pt modelId="{8CAF278B-B963-47A3-8F94-C9B28EE8C524}" type="pres">
      <dgm:prSet presAssocID="{10706028-76C0-497A-83A9-EBFB46A4F922}" presName="hierChild4" presStyleCnt="0"/>
      <dgm:spPr/>
      <dgm:t>
        <a:bodyPr/>
        <a:lstStyle/>
        <a:p>
          <a:endParaRPr lang="en-US"/>
        </a:p>
      </dgm:t>
    </dgm:pt>
    <dgm:pt modelId="{395944FF-D6D4-4698-858B-20BAA84CDCEA}" type="pres">
      <dgm:prSet presAssocID="{10706028-76C0-497A-83A9-EBFB46A4F922}" presName="hierChild5" presStyleCnt="0"/>
      <dgm:spPr/>
      <dgm:t>
        <a:bodyPr/>
        <a:lstStyle/>
        <a:p>
          <a:endParaRPr lang="en-US"/>
        </a:p>
      </dgm:t>
    </dgm:pt>
    <dgm:pt modelId="{2609E8EB-6101-4FEC-959A-DB8A013D6713}" type="pres">
      <dgm:prSet presAssocID="{70184881-5910-42D7-B99F-1214527D26AD}" presName="hierChild5" presStyleCnt="0"/>
      <dgm:spPr/>
      <dgm:t>
        <a:bodyPr/>
        <a:lstStyle/>
        <a:p>
          <a:endParaRPr lang="en-US"/>
        </a:p>
      </dgm:t>
    </dgm:pt>
    <dgm:pt modelId="{00BEAF36-E3AA-4455-9291-A102B034D5BB}" type="pres">
      <dgm:prSet presAssocID="{24E53CD6-CA8D-4B04-92B8-F2217A8180A7}" presName="hierChild3" presStyleCnt="0"/>
      <dgm:spPr/>
      <dgm:t>
        <a:bodyPr/>
        <a:lstStyle/>
        <a:p>
          <a:endParaRPr lang="en-US"/>
        </a:p>
      </dgm:t>
    </dgm:pt>
    <dgm:pt modelId="{1586A95A-4B08-46A0-A05D-A82FDDB6E5E0}" type="pres">
      <dgm:prSet presAssocID="{EB538473-71E3-492F-910D-C540F6EE4BEC}" presName="Name115" presStyleLbl="parChTrans1D2" presStyleIdx="4" presStyleCnt="5"/>
      <dgm:spPr/>
      <dgm:t>
        <a:bodyPr/>
        <a:lstStyle/>
        <a:p>
          <a:endParaRPr lang="en-US"/>
        </a:p>
      </dgm:t>
    </dgm:pt>
    <dgm:pt modelId="{D50C1F56-565C-4DE9-A9BC-9CA920EC2BD6}" type="pres">
      <dgm:prSet presAssocID="{DCAAB014-5039-42F1-B6BD-2B74EA75EA23}" presName="hierRoot3" presStyleCnt="0">
        <dgm:presLayoutVars>
          <dgm:hierBranch val="init"/>
        </dgm:presLayoutVars>
      </dgm:prSet>
      <dgm:spPr/>
      <dgm:t>
        <a:bodyPr/>
        <a:lstStyle/>
        <a:p>
          <a:endParaRPr lang="en-US"/>
        </a:p>
      </dgm:t>
    </dgm:pt>
    <dgm:pt modelId="{B8C44622-2AEB-430B-8402-6F147D3587DE}" type="pres">
      <dgm:prSet presAssocID="{DCAAB014-5039-42F1-B6BD-2B74EA75EA23}" presName="rootComposite3" presStyleCnt="0"/>
      <dgm:spPr/>
      <dgm:t>
        <a:bodyPr/>
        <a:lstStyle/>
        <a:p>
          <a:endParaRPr lang="en-US"/>
        </a:p>
      </dgm:t>
    </dgm:pt>
    <dgm:pt modelId="{949387BA-6E18-4129-A0DF-8A91B052DBDE}" type="pres">
      <dgm:prSet presAssocID="{DCAAB014-5039-42F1-B6BD-2B74EA75EA23}" presName="rootText3" presStyleLbl="asst1" presStyleIdx="0" presStyleCnt="1">
        <dgm:presLayoutVars>
          <dgm:chPref val="3"/>
        </dgm:presLayoutVars>
      </dgm:prSet>
      <dgm:spPr/>
      <dgm:t>
        <a:bodyPr/>
        <a:lstStyle/>
        <a:p>
          <a:endParaRPr lang="en-US"/>
        </a:p>
      </dgm:t>
    </dgm:pt>
    <dgm:pt modelId="{A79CE115-BFFD-4991-A1AF-933DF7E74341}" type="pres">
      <dgm:prSet presAssocID="{DCAAB014-5039-42F1-B6BD-2B74EA75EA23}" presName="rootConnector3" presStyleLbl="asst1" presStyleIdx="0" presStyleCnt="1"/>
      <dgm:spPr/>
      <dgm:t>
        <a:bodyPr/>
        <a:lstStyle/>
        <a:p>
          <a:endParaRPr lang="en-US"/>
        </a:p>
      </dgm:t>
    </dgm:pt>
    <dgm:pt modelId="{4ED57D77-5FB4-4E29-8BBC-D774600BEEB0}" type="pres">
      <dgm:prSet presAssocID="{DCAAB014-5039-42F1-B6BD-2B74EA75EA23}" presName="hierChild6" presStyleCnt="0"/>
      <dgm:spPr/>
      <dgm:t>
        <a:bodyPr/>
        <a:lstStyle/>
        <a:p>
          <a:endParaRPr lang="en-US"/>
        </a:p>
      </dgm:t>
    </dgm:pt>
    <dgm:pt modelId="{8B095EF5-226F-45CA-8876-C7A024D61A2B}" type="pres">
      <dgm:prSet presAssocID="{DCAAB014-5039-42F1-B6BD-2B74EA75EA23}" presName="hierChild7" presStyleCnt="0"/>
      <dgm:spPr/>
      <dgm:t>
        <a:bodyPr/>
        <a:lstStyle/>
        <a:p>
          <a:endParaRPr lang="en-US"/>
        </a:p>
      </dgm:t>
    </dgm:pt>
  </dgm:ptLst>
  <dgm:cxnLst>
    <dgm:cxn modelId="{9BADB8AC-DFDB-4C4D-9712-029AC972A4B8}" srcId="{C049574C-6FFA-4F60-9A52-B28EA0570374}" destId="{24E53CD6-CA8D-4B04-92B8-F2217A8180A7}" srcOrd="0" destOrd="0" parTransId="{FC24AA1E-5DC7-43F6-AC88-CE722D431FCD}" sibTransId="{9EB89F3C-AE18-4521-B17D-8A1C7E851EC8}"/>
    <dgm:cxn modelId="{791818F1-4E8B-467E-941E-9028BEDDE24B}" type="presOf" srcId="{70184881-5910-42D7-B99F-1214527D26AD}" destId="{ED0F7B54-8EB0-4B91-A4F2-286F0EBB4429}" srcOrd="1" destOrd="0" presId="urn:microsoft.com/office/officeart/2009/3/layout/HorizontalOrganizationChart"/>
    <dgm:cxn modelId="{3935B160-CFF4-498F-A868-07470C5D7C40}" type="presOf" srcId="{24E53CD6-CA8D-4B04-92B8-F2217A8180A7}" destId="{70DB223B-B533-4EA9-B839-F3134B1D6E52}" srcOrd="0" destOrd="0" presId="urn:microsoft.com/office/officeart/2009/3/layout/HorizontalOrganizationChart"/>
    <dgm:cxn modelId="{581FB43D-7F64-48B6-A304-8D21BBD84062}" type="presOf" srcId="{10706028-76C0-497A-83A9-EBFB46A4F922}" destId="{8B062AB7-A4A6-4C80-8BB4-25FDABC19C48}" srcOrd="1" destOrd="0" presId="urn:microsoft.com/office/officeart/2009/3/layout/HorizontalOrganizationChart"/>
    <dgm:cxn modelId="{6F637080-A5BA-4085-B81E-6F835DA83F62}" srcId="{24E53CD6-CA8D-4B04-92B8-F2217A8180A7}" destId="{DCAAB014-5039-42F1-B6BD-2B74EA75EA23}" srcOrd="3" destOrd="0" parTransId="{EB538473-71E3-492F-910D-C540F6EE4BEC}" sibTransId="{74D652FF-9C1A-483F-B7FD-D6F66297E259}"/>
    <dgm:cxn modelId="{F5119479-DE03-462A-A9FC-87BF4FF5E10C}" type="presOf" srcId="{40E42BDD-699C-46D8-9F25-D99D28E44E8F}" destId="{5E0B9845-2535-4680-9526-83CCB130407A}" srcOrd="0" destOrd="0" presId="urn:microsoft.com/office/officeart/2009/3/layout/HorizontalOrganizationChart"/>
    <dgm:cxn modelId="{04C115EB-1F78-4B0F-B244-39C2EDE8A388}" type="presOf" srcId="{14E7B6B4-206E-4827-A4D7-6D2C21185D91}" destId="{C38B467B-E634-41B8-B6C8-0E36204E3D69}" srcOrd="0" destOrd="0" presId="urn:microsoft.com/office/officeart/2009/3/layout/HorizontalOrganizationChart"/>
    <dgm:cxn modelId="{2BF87B3A-E8E4-4A48-8D5C-1B2844ED60A4}" type="presOf" srcId="{A693FE45-3DD4-48D2-93A6-3798A759AE17}" destId="{94516C7B-8E76-4EEB-B855-BF9995291DE8}" srcOrd="1" destOrd="0" presId="urn:microsoft.com/office/officeart/2009/3/layout/HorizontalOrganizationChart"/>
    <dgm:cxn modelId="{0374440E-EEE7-4D4A-BB40-6898588A1D67}" type="presOf" srcId="{DCAAB014-5039-42F1-B6BD-2B74EA75EA23}" destId="{A79CE115-BFFD-4991-A1AF-933DF7E74341}" srcOrd="1" destOrd="0" presId="urn:microsoft.com/office/officeart/2009/3/layout/HorizontalOrganizationChart"/>
    <dgm:cxn modelId="{1D17816E-CE3E-4273-8AC4-F449BE05338F}" type="presOf" srcId="{54789D2E-7A24-4C77-8F49-319E91C01F2D}" destId="{96D96BC3-1ABB-43B7-9B2E-C0DB012A699B}" srcOrd="1" destOrd="0" presId="urn:microsoft.com/office/officeart/2009/3/layout/HorizontalOrganizationChart"/>
    <dgm:cxn modelId="{80499498-A818-4F1D-A4E6-A97D6E832CE5}" type="presOf" srcId="{14E7B6B4-206E-4827-A4D7-6D2C21185D91}" destId="{46E1DEF6-45DB-4BD1-B9A8-9AA9295D9D34}" srcOrd="1" destOrd="0" presId="urn:microsoft.com/office/officeart/2009/3/layout/HorizontalOrganizationChart"/>
    <dgm:cxn modelId="{CBA5D347-AF70-4B60-86AB-C040E6AC99D6}" type="presOf" srcId="{69F53CA5-B14A-4221-998F-3D855D048A79}" destId="{A7041830-B3A6-4C61-823F-66F21DC16611}" srcOrd="1" destOrd="0" presId="urn:microsoft.com/office/officeart/2009/3/layout/HorizontalOrganizationChart"/>
    <dgm:cxn modelId="{81F31D76-F391-41BC-81FC-FB57462F0989}" srcId="{24E53CD6-CA8D-4B04-92B8-F2217A8180A7}" destId="{97F4E61D-3E26-4F48-A6B6-2785DFAEFD60}" srcOrd="0" destOrd="0" parTransId="{40E42BDD-699C-46D8-9F25-D99D28E44E8F}" sibTransId="{E439FF02-D39D-469B-8A50-7A989972FF62}"/>
    <dgm:cxn modelId="{49F9B51A-F8B8-4AEC-AC66-74861B29BCF7}" type="presOf" srcId="{10706028-76C0-497A-83A9-EBFB46A4F922}" destId="{5657FCAB-7B2B-460D-8A41-2563A541D882}" srcOrd="0" destOrd="0" presId="urn:microsoft.com/office/officeart/2009/3/layout/HorizontalOrganizationChart"/>
    <dgm:cxn modelId="{A745B8C1-D69B-4A4D-9C54-4EE1940422FC}" type="presOf" srcId="{97F4E61D-3E26-4F48-A6B6-2785DFAEFD60}" destId="{7BD07858-0B76-4F10-9F52-5606A5EB69FD}" srcOrd="0" destOrd="0" presId="urn:microsoft.com/office/officeart/2009/3/layout/HorizontalOrganizationChart"/>
    <dgm:cxn modelId="{0CF3181B-0959-4EFA-8710-21FBC0C98CC4}" srcId="{97F4E61D-3E26-4F48-A6B6-2785DFAEFD60}" destId="{A693FE45-3DD4-48D2-93A6-3798A759AE17}" srcOrd="0" destOrd="0" parTransId="{4862B013-0492-4D47-A992-5773534E40C3}" sibTransId="{DC5446A0-86AC-4A4A-9B21-9EA6063D27CA}"/>
    <dgm:cxn modelId="{5A55F392-0CF1-4EE5-990A-DA14D357FE13}" srcId="{67084E82-6735-4F9C-A4FA-17258F1AA67A}" destId="{54789D2E-7A24-4C77-8F49-319E91C01F2D}" srcOrd="0" destOrd="0" parTransId="{1023CA87-A298-40DB-9091-D0C9EC69F5A7}" sibTransId="{37817707-D487-422E-89DF-D056BDE9123A}"/>
    <dgm:cxn modelId="{E5380A5C-72B6-4304-A80C-0D6F1C496D63}" type="presOf" srcId="{DCAAB014-5039-42F1-B6BD-2B74EA75EA23}" destId="{949387BA-6E18-4129-A0DF-8A91B052DBDE}" srcOrd="0" destOrd="0" presId="urn:microsoft.com/office/officeart/2009/3/layout/HorizontalOrganizationChart"/>
    <dgm:cxn modelId="{5C3495C6-7927-45ED-BB71-CB225B0A4496}" type="presOf" srcId="{91C97DA6-2C8A-4B5F-A184-BD01303B046B}" destId="{63E1756D-4952-44D2-A9A1-89D2D92718AA}" srcOrd="0" destOrd="0" presId="urn:microsoft.com/office/officeart/2009/3/layout/HorizontalOrganizationChart"/>
    <dgm:cxn modelId="{998742EC-C13A-4462-B3B5-3ED1E7809743}" type="presOf" srcId="{F1A007BE-5A7D-4033-A097-7F474BA29FA3}" destId="{2015029B-EF94-436D-9AA6-C41A37CCF8BD}" srcOrd="1" destOrd="0" presId="urn:microsoft.com/office/officeart/2009/3/layout/HorizontalOrganizationChart"/>
    <dgm:cxn modelId="{51060E88-AD2D-4051-8595-A97D9BC40555}" type="presOf" srcId="{97F4E61D-3E26-4F48-A6B6-2785DFAEFD60}" destId="{6E45BF53-3755-4E06-841D-D3FC25C199E1}" srcOrd="1" destOrd="0" presId="urn:microsoft.com/office/officeart/2009/3/layout/HorizontalOrganizationChart"/>
    <dgm:cxn modelId="{69669FD2-1C00-4F66-881F-D233188BF4EA}" srcId="{97F4E61D-3E26-4F48-A6B6-2785DFAEFD60}" destId="{06428215-2110-43E3-B23E-78FFF756D3D5}" srcOrd="1" destOrd="0" parTransId="{91C97DA6-2C8A-4B5F-A184-BD01303B046B}" sibTransId="{0E14AFD1-E816-4470-8B27-C4661BD2255A}"/>
    <dgm:cxn modelId="{5978F5E7-C739-4B1C-9D4E-2E0E5FD1FCE2}" type="presOf" srcId="{67084E82-6735-4F9C-A4FA-17258F1AA67A}" destId="{B3121DCC-B322-4E8D-B1C4-113003695FAC}" srcOrd="0" destOrd="0" presId="urn:microsoft.com/office/officeart/2009/3/layout/HorizontalOrganizationChart"/>
    <dgm:cxn modelId="{825DB8A3-3F7B-4D6A-B4BF-32515782B8B5}" type="presOf" srcId="{A2460883-AAA9-4DA1-B44E-A80A1E126D0C}" destId="{D7E518F4-A03D-48B3-BB07-3063FC71CE01}" srcOrd="0" destOrd="0" presId="urn:microsoft.com/office/officeart/2009/3/layout/HorizontalOrganizationChart"/>
    <dgm:cxn modelId="{45C94D4E-23F6-459C-A963-43AF9B0AF8E1}" srcId="{67084E82-6735-4F9C-A4FA-17258F1AA67A}" destId="{14E7B6B4-206E-4827-A4D7-6D2C21185D91}" srcOrd="1" destOrd="0" parTransId="{1088F741-3492-42A3-A60B-14ED4D79DFEF}" sibTransId="{2483130E-D028-4243-95C0-C08D1F652779}"/>
    <dgm:cxn modelId="{B91E34EF-4CE3-4F57-9288-B3A2F01DFA37}" type="presOf" srcId="{F0213E36-A52B-4795-BD85-E7ECA54D5721}" destId="{63EE701F-2BF8-4614-B005-6B2875FE8A7D}" srcOrd="0" destOrd="0" presId="urn:microsoft.com/office/officeart/2009/3/layout/HorizontalOrganizationChart"/>
    <dgm:cxn modelId="{01E04C70-140A-4009-903F-93AC5CD24271}" type="presOf" srcId="{F7B9156B-6014-4406-9769-F0BED3A43284}" destId="{7CA900AA-4DFF-47A1-BA80-9E53BD09889A}" srcOrd="0" destOrd="0" presId="urn:microsoft.com/office/officeart/2009/3/layout/HorizontalOrganizationChart"/>
    <dgm:cxn modelId="{4400FE6E-7EB4-4432-9858-177EF33D0B23}" srcId="{24E53CD6-CA8D-4B04-92B8-F2217A8180A7}" destId="{70184881-5910-42D7-B99F-1214527D26AD}" srcOrd="4" destOrd="0" parTransId="{F7B9156B-6014-4406-9769-F0BED3A43284}" sibTransId="{4791DDBD-7274-481C-B347-5CFD7AC79340}"/>
    <dgm:cxn modelId="{D0228631-5F77-4957-A9AF-4C11152144CA}" type="presOf" srcId="{F3F26F1C-9A9B-407C-AA03-271D80A6C33F}" destId="{ACADA697-77F8-4C69-B5E7-E7855D97F5CD}" srcOrd="0" destOrd="0" presId="urn:microsoft.com/office/officeart/2009/3/layout/HorizontalOrganizationChart"/>
    <dgm:cxn modelId="{C36778CA-1B01-4F64-BD01-E543A007B723}" srcId="{69F53CA5-B14A-4221-998F-3D855D048A79}" destId="{F1A007BE-5A7D-4033-A097-7F474BA29FA3}" srcOrd="0" destOrd="0" parTransId="{F3F26F1C-9A9B-407C-AA03-271D80A6C33F}" sibTransId="{EFCBEFCD-10C0-4A00-9D7B-15DA8F8E98DB}"/>
    <dgm:cxn modelId="{DC5A7DFC-F2AE-4EC9-858F-7FCFF67FF597}" type="presOf" srcId="{A693FE45-3DD4-48D2-93A6-3798A759AE17}" destId="{46B01524-9028-4419-8E9D-02EDA28AD634}" srcOrd="0" destOrd="0" presId="urn:microsoft.com/office/officeart/2009/3/layout/HorizontalOrganizationChart"/>
    <dgm:cxn modelId="{0AA1993E-38C6-4510-873D-045701B8D98F}" type="presOf" srcId="{69F53CA5-B14A-4221-998F-3D855D048A79}" destId="{522B7EAB-F313-449E-8A76-BEDE23BCCD34}" srcOrd="0" destOrd="0" presId="urn:microsoft.com/office/officeart/2009/3/layout/HorizontalOrganizationChart"/>
    <dgm:cxn modelId="{C98AB5AE-1D6C-4DE8-9B9F-FB5642C71E58}" type="presOf" srcId="{AF8020A4-08E5-4A4C-BA53-E5891F6BEA2F}" destId="{BC551935-F264-4278-94FA-E94F0AC7A686}" srcOrd="0" destOrd="0" presId="urn:microsoft.com/office/officeart/2009/3/layout/HorizontalOrganizationChart"/>
    <dgm:cxn modelId="{17BFAA74-BD89-4301-8433-E874216B5F4A}" type="presOf" srcId="{1088F741-3492-42A3-A60B-14ED4D79DFEF}" destId="{656BE011-6E48-41B8-94AF-6E4611EDAF34}" srcOrd="0" destOrd="0" presId="urn:microsoft.com/office/officeart/2009/3/layout/HorizontalOrganizationChart"/>
    <dgm:cxn modelId="{98431B97-42CC-466A-BE46-7143E1AE95E7}" type="presOf" srcId="{EB538473-71E3-492F-910D-C540F6EE4BEC}" destId="{1586A95A-4B08-46A0-A05D-A82FDDB6E5E0}" srcOrd="0" destOrd="0" presId="urn:microsoft.com/office/officeart/2009/3/layout/HorizontalOrganizationChart"/>
    <dgm:cxn modelId="{CC9A5FB4-BAB4-47D0-A4C2-BC0364C1BA8B}" type="presOf" srcId="{06428215-2110-43E3-B23E-78FFF756D3D5}" destId="{E840B4C3-3799-49D5-8EFD-6D6DC9403903}" srcOrd="1" destOrd="0" presId="urn:microsoft.com/office/officeart/2009/3/layout/HorizontalOrganizationChart"/>
    <dgm:cxn modelId="{3DC3AB1B-18D6-45A5-B3CF-35608FAC68CF}" type="presOf" srcId="{2F22E2BD-790E-4FD6-B6D1-EEEF5998F63A}" destId="{F738C2DC-4196-497D-964B-C0F44C8424AD}" srcOrd="1" destOrd="0" presId="urn:microsoft.com/office/officeart/2009/3/layout/HorizontalOrganizationChart"/>
    <dgm:cxn modelId="{99C2A393-BB35-475C-9727-BB48CFD41B99}" type="presOf" srcId="{4862B013-0492-4D47-A992-5773534E40C3}" destId="{EAAB8F46-296A-4153-AF1A-571CA97DA558}" srcOrd="0" destOrd="0" presId="urn:microsoft.com/office/officeart/2009/3/layout/HorizontalOrganizationChart"/>
    <dgm:cxn modelId="{24F07964-7BA1-4AC4-B276-C5CE2691FBC0}" srcId="{24E53CD6-CA8D-4B04-92B8-F2217A8180A7}" destId="{69F53CA5-B14A-4221-998F-3D855D048A79}" srcOrd="1" destOrd="0" parTransId="{A2460883-AAA9-4DA1-B44E-A80A1E126D0C}" sibTransId="{158EAFDD-DF42-4606-A200-1469F3B6D48C}"/>
    <dgm:cxn modelId="{38013D45-5A33-4672-B342-9EA5509F4664}" type="presOf" srcId="{C049574C-6FFA-4F60-9A52-B28EA0570374}" destId="{455E7C13-73DB-4FF3-B999-32859DE89BBA}" srcOrd="0" destOrd="0" presId="urn:microsoft.com/office/officeart/2009/3/layout/HorizontalOrganizationChart"/>
    <dgm:cxn modelId="{DC505664-ED34-44C9-8E83-D807B65B51AA}" srcId="{69F53CA5-B14A-4221-998F-3D855D048A79}" destId="{2F22E2BD-790E-4FD6-B6D1-EEEF5998F63A}" srcOrd="1" destOrd="0" parTransId="{C980944F-9CFE-4F4F-BE5D-BBCDDC45BC1F}" sibTransId="{FAEEA241-82D0-45A2-B30C-4B8132DFCDFA}"/>
    <dgm:cxn modelId="{E5714DE7-B240-4AB3-8100-795D39810325}" type="presOf" srcId="{C980944F-9CFE-4F4F-BE5D-BBCDDC45BC1F}" destId="{FF605FB0-7BF3-462D-8E72-CC3079866EFE}" srcOrd="0" destOrd="0" presId="urn:microsoft.com/office/officeart/2009/3/layout/HorizontalOrganizationChart"/>
    <dgm:cxn modelId="{D9DBC822-63DB-4D53-97D2-711D678A5CA0}" type="presOf" srcId="{1023CA87-A298-40DB-9091-D0C9EC69F5A7}" destId="{96B6B87A-6617-49AA-9BC2-CE80796F8010}" srcOrd="0" destOrd="0" presId="urn:microsoft.com/office/officeart/2009/3/layout/HorizontalOrganizationChart"/>
    <dgm:cxn modelId="{A441E9C8-0B92-4C71-B394-DF068F52C8BC}" type="presOf" srcId="{70184881-5910-42D7-B99F-1214527D26AD}" destId="{347AE624-3C77-4062-987A-8AA11C987659}" srcOrd="0" destOrd="0" presId="urn:microsoft.com/office/officeart/2009/3/layout/HorizontalOrganizationChart"/>
    <dgm:cxn modelId="{00AC9F64-E038-41AF-B03D-81472A87C4B0}" type="presOf" srcId="{06428215-2110-43E3-B23E-78FFF756D3D5}" destId="{4E52F945-94A1-4D82-9607-12E1D974FEFF}" srcOrd="0" destOrd="0" presId="urn:microsoft.com/office/officeart/2009/3/layout/HorizontalOrganizationChart"/>
    <dgm:cxn modelId="{915A75D8-CF86-4658-955F-920B1E7F4ED0}" type="presOf" srcId="{54789D2E-7A24-4C77-8F49-319E91C01F2D}" destId="{251DF432-F1D3-47C6-873F-15A16F2D38F4}" srcOrd="0" destOrd="0" presId="urn:microsoft.com/office/officeart/2009/3/layout/HorizontalOrganizationChart"/>
    <dgm:cxn modelId="{987D6CE2-0834-4284-B0DC-495433499752}" type="presOf" srcId="{2F22E2BD-790E-4FD6-B6D1-EEEF5998F63A}" destId="{E3016758-8585-480B-967B-7C7E1BFCBFE1}" srcOrd="0" destOrd="0" presId="urn:microsoft.com/office/officeart/2009/3/layout/HorizontalOrganizationChart"/>
    <dgm:cxn modelId="{3CBAE884-BA04-4146-BDD1-20E3B2615DF7}" srcId="{24E53CD6-CA8D-4B04-92B8-F2217A8180A7}" destId="{67084E82-6735-4F9C-A4FA-17258F1AA67A}" srcOrd="2" destOrd="0" parTransId="{F0213E36-A52B-4795-BD85-E7ECA54D5721}" sibTransId="{9D6D19A2-7458-4680-9A87-1369E1FBF93A}"/>
    <dgm:cxn modelId="{EB012F2C-C96B-4F4C-9AEC-3A6B68347D6B}" type="presOf" srcId="{F1A007BE-5A7D-4033-A097-7F474BA29FA3}" destId="{BA2EF083-B5BA-4CB9-9735-08F34400F542}" srcOrd="0" destOrd="0" presId="urn:microsoft.com/office/officeart/2009/3/layout/HorizontalOrganizationChart"/>
    <dgm:cxn modelId="{80277E3E-65AE-46C6-A7C2-BFA744DEE1F5}" type="presOf" srcId="{24E53CD6-CA8D-4B04-92B8-F2217A8180A7}" destId="{AFF3BEFB-85E7-4958-BCF8-ADB5F4E37F7D}" srcOrd="1" destOrd="0" presId="urn:microsoft.com/office/officeart/2009/3/layout/HorizontalOrganizationChart"/>
    <dgm:cxn modelId="{5957590C-DA6A-4962-9036-49B92438A195}" type="presOf" srcId="{67084E82-6735-4F9C-A4FA-17258F1AA67A}" destId="{F242AB19-2201-41D4-A107-AD8C00A17CD5}" srcOrd="1" destOrd="0" presId="urn:microsoft.com/office/officeart/2009/3/layout/HorizontalOrganizationChart"/>
    <dgm:cxn modelId="{62BF9D59-3570-4E3D-8ED5-2D3BF00E8682}" srcId="{70184881-5910-42D7-B99F-1214527D26AD}" destId="{10706028-76C0-497A-83A9-EBFB46A4F922}" srcOrd="0" destOrd="0" parTransId="{AF8020A4-08E5-4A4C-BA53-E5891F6BEA2F}" sibTransId="{1D775521-38B6-41A5-9E88-FA536844314C}"/>
    <dgm:cxn modelId="{76882027-451E-4351-818C-86DC111F083D}" type="presParOf" srcId="{455E7C13-73DB-4FF3-B999-32859DE89BBA}" destId="{0BC6ECF6-E33F-4E13-9B9D-3B4F711BE081}" srcOrd="0" destOrd="0" presId="urn:microsoft.com/office/officeart/2009/3/layout/HorizontalOrganizationChart"/>
    <dgm:cxn modelId="{18AD4406-F8CD-4A53-A316-2737F433BC2A}" type="presParOf" srcId="{0BC6ECF6-E33F-4E13-9B9D-3B4F711BE081}" destId="{F82C9C47-A0BA-4F71-920E-434638EFDC78}" srcOrd="0" destOrd="0" presId="urn:microsoft.com/office/officeart/2009/3/layout/HorizontalOrganizationChart"/>
    <dgm:cxn modelId="{973209EE-5766-43A0-8147-E5329BD1D752}" type="presParOf" srcId="{F82C9C47-A0BA-4F71-920E-434638EFDC78}" destId="{70DB223B-B533-4EA9-B839-F3134B1D6E52}" srcOrd="0" destOrd="0" presId="urn:microsoft.com/office/officeart/2009/3/layout/HorizontalOrganizationChart"/>
    <dgm:cxn modelId="{163418ED-F609-463A-96A2-C3D855D42CAE}" type="presParOf" srcId="{F82C9C47-A0BA-4F71-920E-434638EFDC78}" destId="{AFF3BEFB-85E7-4958-BCF8-ADB5F4E37F7D}" srcOrd="1" destOrd="0" presId="urn:microsoft.com/office/officeart/2009/3/layout/HorizontalOrganizationChart"/>
    <dgm:cxn modelId="{EA69A7F6-1583-4B4E-A984-637F3938171B}" type="presParOf" srcId="{0BC6ECF6-E33F-4E13-9B9D-3B4F711BE081}" destId="{E059C471-5440-42C9-8D99-B84B1DD5836B}" srcOrd="1" destOrd="0" presId="urn:microsoft.com/office/officeart/2009/3/layout/HorizontalOrganizationChart"/>
    <dgm:cxn modelId="{EE886067-96CA-45B7-95F9-C5810E5670EC}" type="presParOf" srcId="{E059C471-5440-42C9-8D99-B84B1DD5836B}" destId="{5E0B9845-2535-4680-9526-83CCB130407A}" srcOrd="0" destOrd="0" presId="urn:microsoft.com/office/officeart/2009/3/layout/HorizontalOrganizationChart"/>
    <dgm:cxn modelId="{3A9F614C-E4F5-4236-A2BA-C41365132113}" type="presParOf" srcId="{E059C471-5440-42C9-8D99-B84B1DD5836B}" destId="{E44EFB10-FEB3-4DCC-A886-2CABAE10CB44}" srcOrd="1" destOrd="0" presId="urn:microsoft.com/office/officeart/2009/3/layout/HorizontalOrganizationChart"/>
    <dgm:cxn modelId="{AE42F333-6325-434F-8D2B-A2C2D5770DBB}" type="presParOf" srcId="{E44EFB10-FEB3-4DCC-A886-2CABAE10CB44}" destId="{0FEB62C9-7F9B-4BE9-9540-73ACC8FA76E8}" srcOrd="0" destOrd="0" presId="urn:microsoft.com/office/officeart/2009/3/layout/HorizontalOrganizationChart"/>
    <dgm:cxn modelId="{89D5D91D-0577-4516-8CD5-A8D7B8C7FBD9}" type="presParOf" srcId="{0FEB62C9-7F9B-4BE9-9540-73ACC8FA76E8}" destId="{7BD07858-0B76-4F10-9F52-5606A5EB69FD}" srcOrd="0" destOrd="0" presId="urn:microsoft.com/office/officeart/2009/3/layout/HorizontalOrganizationChart"/>
    <dgm:cxn modelId="{F15875C4-0B8B-4076-B2DE-5941DDD77328}" type="presParOf" srcId="{0FEB62C9-7F9B-4BE9-9540-73ACC8FA76E8}" destId="{6E45BF53-3755-4E06-841D-D3FC25C199E1}" srcOrd="1" destOrd="0" presId="urn:microsoft.com/office/officeart/2009/3/layout/HorizontalOrganizationChart"/>
    <dgm:cxn modelId="{DE6A272A-8EB4-4D56-9475-64131B650CE6}" type="presParOf" srcId="{E44EFB10-FEB3-4DCC-A886-2CABAE10CB44}" destId="{63736718-6618-4E3D-B282-C0503F6603A5}" srcOrd="1" destOrd="0" presId="urn:microsoft.com/office/officeart/2009/3/layout/HorizontalOrganizationChart"/>
    <dgm:cxn modelId="{597CDD42-1376-4F18-94F5-D0F61703AA35}" type="presParOf" srcId="{63736718-6618-4E3D-B282-C0503F6603A5}" destId="{EAAB8F46-296A-4153-AF1A-571CA97DA558}" srcOrd="0" destOrd="0" presId="urn:microsoft.com/office/officeart/2009/3/layout/HorizontalOrganizationChart"/>
    <dgm:cxn modelId="{1C03D0EB-D84B-49D2-B620-E87EDA5E3D55}" type="presParOf" srcId="{63736718-6618-4E3D-B282-C0503F6603A5}" destId="{C554EBAF-7D25-457B-9C97-BA77B42C618F}" srcOrd="1" destOrd="0" presId="urn:microsoft.com/office/officeart/2009/3/layout/HorizontalOrganizationChart"/>
    <dgm:cxn modelId="{FAF84F64-2918-43ED-8EE8-5BEE72FDF450}" type="presParOf" srcId="{C554EBAF-7D25-457B-9C97-BA77B42C618F}" destId="{660BF528-39F8-4B00-9ADA-F3D9AB578780}" srcOrd="0" destOrd="0" presId="urn:microsoft.com/office/officeart/2009/3/layout/HorizontalOrganizationChart"/>
    <dgm:cxn modelId="{30507CC0-A224-4E9F-9246-AD3C7438C212}" type="presParOf" srcId="{660BF528-39F8-4B00-9ADA-F3D9AB578780}" destId="{46B01524-9028-4419-8E9D-02EDA28AD634}" srcOrd="0" destOrd="0" presId="urn:microsoft.com/office/officeart/2009/3/layout/HorizontalOrganizationChart"/>
    <dgm:cxn modelId="{D1ADC9BE-73AC-4EBB-8EF5-A67EBE9C2D1F}" type="presParOf" srcId="{660BF528-39F8-4B00-9ADA-F3D9AB578780}" destId="{94516C7B-8E76-4EEB-B855-BF9995291DE8}" srcOrd="1" destOrd="0" presId="urn:microsoft.com/office/officeart/2009/3/layout/HorizontalOrganizationChart"/>
    <dgm:cxn modelId="{5300E0DE-28C9-4D7E-B870-E3D0E43411EF}" type="presParOf" srcId="{C554EBAF-7D25-457B-9C97-BA77B42C618F}" destId="{1172B121-4FCE-4D00-8FD6-CA16938F457F}" srcOrd="1" destOrd="0" presId="urn:microsoft.com/office/officeart/2009/3/layout/HorizontalOrganizationChart"/>
    <dgm:cxn modelId="{601B74DB-EB13-4921-B7E5-265C8AF3A983}" type="presParOf" srcId="{C554EBAF-7D25-457B-9C97-BA77B42C618F}" destId="{C3687B9D-CB56-4D1A-BDCC-DFC171F2561C}" srcOrd="2" destOrd="0" presId="urn:microsoft.com/office/officeart/2009/3/layout/HorizontalOrganizationChart"/>
    <dgm:cxn modelId="{96CAEA2C-358E-430E-8902-6693E6529D71}" type="presParOf" srcId="{63736718-6618-4E3D-B282-C0503F6603A5}" destId="{63E1756D-4952-44D2-A9A1-89D2D92718AA}" srcOrd="2" destOrd="0" presId="urn:microsoft.com/office/officeart/2009/3/layout/HorizontalOrganizationChart"/>
    <dgm:cxn modelId="{1879C268-9232-4BB4-B60A-3983A845CB5E}" type="presParOf" srcId="{63736718-6618-4E3D-B282-C0503F6603A5}" destId="{FADE5FDC-F91C-45D5-BC7C-FD01D32E1814}" srcOrd="3" destOrd="0" presId="urn:microsoft.com/office/officeart/2009/3/layout/HorizontalOrganizationChart"/>
    <dgm:cxn modelId="{00203512-01C3-46A7-A7FD-32C6FE0D7186}" type="presParOf" srcId="{FADE5FDC-F91C-45D5-BC7C-FD01D32E1814}" destId="{04E9B805-6389-455A-BE29-68AAA0B78BA3}" srcOrd="0" destOrd="0" presId="urn:microsoft.com/office/officeart/2009/3/layout/HorizontalOrganizationChart"/>
    <dgm:cxn modelId="{8F25FB65-A595-48CC-94CC-4CB287510E9F}" type="presParOf" srcId="{04E9B805-6389-455A-BE29-68AAA0B78BA3}" destId="{4E52F945-94A1-4D82-9607-12E1D974FEFF}" srcOrd="0" destOrd="0" presId="urn:microsoft.com/office/officeart/2009/3/layout/HorizontalOrganizationChart"/>
    <dgm:cxn modelId="{6C87783D-D65F-4A2A-B741-71F4294DC5D1}" type="presParOf" srcId="{04E9B805-6389-455A-BE29-68AAA0B78BA3}" destId="{E840B4C3-3799-49D5-8EFD-6D6DC9403903}" srcOrd="1" destOrd="0" presId="urn:microsoft.com/office/officeart/2009/3/layout/HorizontalOrganizationChart"/>
    <dgm:cxn modelId="{2E4BEA5D-AAFC-49D9-8AE4-F708C535C722}" type="presParOf" srcId="{FADE5FDC-F91C-45D5-BC7C-FD01D32E1814}" destId="{C45F5D07-1570-4A8E-9251-BD173E2741C4}" srcOrd="1" destOrd="0" presId="urn:microsoft.com/office/officeart/2009/3/layout/HorizontalOrganizationChart"/>
    <dgm:cxn modelId="{41EED257-A0E1-43D1-B576-2C91B6C1269A}" type="presParOf" srcId="{FADE5FDC-F91C-45D5-BC7C-FD01D32E1814}" destId="{553652EA-7C64-4040-ACD6-3FE0602C8118}" srcOrd="2" destOrd="0" presId="urn:microsoft.com/office/officeart/2009/3/layout/HorizontalOrganizationChart"/>
    <dgm:cxn modelId="{32D100FC-E965-4A71-B99C-B15AA6E3AA6D}" type="presParOf" srcId="{E44EFB10-FEB3-4DCC-A886-2CABAE10CB44}" destId="{0637DA00-D7A1-4C57-BEFA-F73ED33B12AE}" srcOrd="2" destOrd="0" presId="urn:microsoft.com/office/officeart/2009/3/layout/HorizontalOrganizationChart"/>
    <dgm:cxn modelId="{16884DFD-A876-45D4-B5BF-58F000575808}" type="presParOf" srcId="{E059C471-5440-42C9-8D99-B84B1DD5836B}" destId="{D7E518F4-A03D-48B3-BB07-3063FC71CE01}" srcOrd="2" destOrd="0" presId="urn:microsoft.com/office/officeart/2009/3/layout/HorizontalOrganizationChart"/>
    <dgm:cxn modelId="{025C4E42-4021-4867-919A-55B9912663E6}" type="presParOf" srcId="{E059C471-5440-42C9-8D99-B84B1DD5836B}" destId="{865F2AD6-157C-4C1E-9995-305E17DD0A76}" srcOrd="3" destOrd="0" presId="urn:microsoft.com/office/officeart/2009/3/layout/HorizontalOrganizationChart"/>
    <dgm:cxn modelId="{B4E76CB6-BA26-442C-B3CB-F143686DDE6C}" type="presParOf" srcId="{865F2AD6-157C-4C1E-9995-305E17DD0A76}" destId="{22B4871B-1377-4790-AEFE-866EFD3A402E}" srcOrd="0" destOrd="0" presId="urn:microsoft.com/office/officeart/2009/3/layout/HorizontalOrganizationChart"/>
    <dgm:cxn modelId="{F3F863C3-36BC-488E-BA8C-A71C6855CD32}" type="presParOf" srcId="{22B4871B-1377-4790-AEFE-866EFD3A402E}" destId="{522B7EAB-F313-449E-8A76-BEDE23BCCD34}" srcOrd="0" destOrd="0" presId="urn:microsoft.com/office/officeart/2009/3/layout/HorizontalOrganizationChart"/>
    <dgm:cxn modelId="{3A4F7A83-89E8-45C8-B7F4-DEAF27EA330B}" type="presParOf" srcId="{22B4871B-1377-4790-AEFE-866EFD3A402E}" destId="{A7041830-B3A6-4C61-823F-66F21DC16611}" srcOrd="1" destOrd="0" presId="urn:microsoft.com/office/officeart/2009/3/layout/HorizontalOrganizationChart"/>
    <dgm:cxn modelId="{295FA5DE-2CAA-4E92-B8A0-B5566ECF6ADB}" type="presParOf" srcId="{865F2AD6-157C-4C1E-9995-305E17DD0A76}" destId="{28665315-FCEA-4528-BF37-D42611FE49B0}" srcOrd="1" destOrd="0" presId="urn:microsoft.com/office/officeart/2009/3/layout/HorizontalOrganizationChart"/>
    <dgm:cxn modelId="{4FFD3E6F-1DD6-4832-A110-DC9D427F17A9}" type="presParOf" srcId="{28665315-FCEA-4528-BF37-D42611FE49B0}" destId="{ACADA697-77F8-4C69-B5E7-E7855D97F5CD}" srcOrd="0" destOrd="0" presId="urn:microsoft.com/office/officeart/2009/3/layout/HorizontalOrganizationChart"/>
    <dgm:cxn modelId="{2BD5873A-FD9D-4F37-A15D-8A85E1E7E116}" type="presParOf" srcId="{28665315-FCEA-4528-BF37-D42611FE49B0}" destId="{7D29F0C7-1E3F-4496-8F4E-610B5F802560}" srcOrd="1" destOrd="0" presId="urn:microsoft.com/office/officeart/2009/3/layout/HorizontalOrganizationChart"/>
    <dgm:cxn modelId="{A5625A4A-97F2-45D0-8FEF-D7BA7750F4E0}" type="presParOf" srcId="{7D29F0C7-1E3F-4496-8F4E-610B5F802560}" destId="{3171EF6C-BB87-46D3-B6CA-1152D0968F03}" srcOrd="0" destOrd="0" presId="urn:microsoft.com/office/officeart/2009/3/layout/HorizontalOrganizationChart"/>
    <dgm:cxn modelId="{B74DB94B-0FDD-4E1D-9039-0DCCD5A855D2}" type="presParOf" srcId="{3171EF6C-BB87-46D3-B6CA-1152D0968F03}" destId="{BA2EF083-B5BA-4CB9-9735-08F34400F542}" srcOrd="0" destOrd="0" presId="urn:microsoft.com/office/officeart/2009/3/layout/HorizontalOrganizationChart"/>
    <dgm:cxn modelId="{2F10E94A-774D-4FFA-953B-1457672FEE3E}" type="presParOf" srcId="{3171EF6C-BB87-46D3-B6CA-1152D0968F03}" destId="{2015029B-EF94-436D-9AA6-C41A37CCF8BD}" srcOrd="1" destOrd="0" presId="urn:microsoft.com/office/officeart/2009/3/layout/HorizontalOrganizationChart"/>
    <dgm:cxn modelId="{193D619C-0A1B-4C66-A040-E2AE952DD1E7}" type="presParOf" srcId="{7D29F0C7-1E3F-4496-8F4E-610B5F802560}" destId="{3F552ABD-0403-4065-8DAE-9038973EE06C}" srcOrd="1" destOrd="0" presId="urn:microsoft.com/office/officeart/2009/3/layout/HorizontalOrganizationChart"/>
    <dgm:cxn modelId="{13A4A3C6-43DC-4D78-A8BD-5825601CFA2C}" type="presParOf" srcId="{7D29F0C7-1E3F-4496-8F4E-610B5F802560}" destId="{AC84A590-0558-4562-AEC8-DBB3F37131B9}" srcOrd="2" destOrd="0" presId="urn:microsoft.com/office/officeart/2009/3/layout/HorizontalOrganizationChart"/>
    <dgm:cxn modelId="{BC30F20D-C47A-4D12-A32C-0BC5DCD9F58E}" type="presParOf" srcId="{28665315-FCEA-4528-BF37-D42611FE49B0}" destId="{FF605FB0-7BF3-462D-8E72-CC3079866EFE}" srcOrd="2" destOrd="0" presId="urn:microsoft.com/office/officeart/2009/3/layout/HorizontalOrganizationChart"/>
    <dgm:cxn modelId="{7AF163EF-281C-4E0C-8D34-57A26615D814}" type="presParOf" srcId="{28665315-FCEA-4528-BF37-D42611FE49B0}" destId="{17A8706A-10CC-4867-AB25-18D75AFD6C0C}" srcOrd="3" destOrd="0" presId="urn:microsoft.com/office/officeart/2009/3/layout/HorizontalOrganizationChart"/>
    <dgm:cxn modelId="{60F8B728-3569-4B03-8332-21EBE83F5350}" type="presParOf" srcId="{17A8706A-10CC-4867-AB25-18D75AFD6C0C}" destId="{6EA6799E-69B4-46ED-8F8F-6114E969C08D}" srcOrd="0" destOrd="0" presId="urn:microsoft.com/office/officeart/2009/3/layout/HorizontalOrganizationChart"/>
    <dgm:cxn modelId="{9A3EB31A-4FCE-41B3-817E-5CC080B82E93}" type="presParOf" srcId="{6EA6799E-69B4-46ED-8F8F-6114E969C08D}" destId="{E3016758-8585-480B-967B-7C7E1BFCBFE1}" srcOrd="0" destOrd="0" presId="urn:microsoft.com/office/officeart/2009/3/layout/HorizontalOrganizationChart"/>
    <dgm:cxn modelId="{A84BBF99-EAA2-4C30-A8E1-EE75CCFFF03B}" type="presParOf" srcId="{6EA6799E-69B4-46ED-8F8F-6114E969C08D}" destId="{F738C2DC-4196-497D-964B-C0F44C8424AD}" srcOrd="1" destOrd="0" presId="urn:microsoft.com/office/officeart/2009/3/layout/HorizontalOrganizationChart"/>
    <dgm:cxn modelId="{8D8D123B-85EF-49F2-BE9F-5CDE7A72390F}" type="presParOf" srcId="{17A8706A-10CC-4867-AB25-18D75AFD6C0C}" destId="{653C341A-0583-446A-93DF-CE1D9E9582E0}" srcOrd="1" destOrd="0" presId="urn:microsoft.com/office/officeart/2009/3/layout/HorizontalOrganizationChart"/>
    <dgm:cxn modelId="{431E8036-D2EB-4565-BE0A-1CBD66F096C9}" type="presParOf" srcId="{17A8706A-10CC-4867-AB25-18D75AFD6C0C}" destId="{1CF9846F-384E-4C4B-8217-A46D0669D8AE}" srcOrd="2" destOrd="0" presId="urn:microsoft.com/office/officeart/2009/3/layout/HorizontalOrganizationChart"/>
    <dgm:cxn modelId="{5E713256-AC2F-4EC9-B8E2-3AFB27897A0E}" type="presParOf" srcId="{865F2AD6-157C-4C1E-9995-305E17DD0A76}" destId="{3FB87047-A480-458D-89B2-A08A2A1ED8E7}" srcOrd="2" destOrd="0" presId="urn:microsoft.com/office/officeart/2009/3/layout/HorizontalOrganizationChart"/>
    <dgm:cxn modelId="{A1B2D461-E3D1-4911-A822-5427061DD89E}" type="presParOf" srcId="{E059C471-5440-42C9-8D99-B84B1DD5836B}" destId="{63EE701F-2BF8-4614-B005-6B2875FE8A7D}" srcOrd="4" destOrd="0" presId="urn:microsoft.com/office/officeart/2009/3/layout/HorizontalOrganizationChart"/>
    <dgm:cxn modelId="{79E323A8-9F26-4E0C-BAE6-14CD0F2A3094}" type="presParOf" srcId="{E059C471-5440-42C9-8D99-B84B1DD5836B}" destId="{E575FC27-9AFE-428C-8637-D34334839FBC}" srcOrd="5" destOrd="0" presId="urn:microsoft.com/office/officeart/2009/3/layout/HorizontalOrganizationChart"/>
    <dgm:cxn modelId="{D49684EA-64F1-4FF0-A33E-5FF553FAB3E3}" type="presParOf" srcId="{E575FC27-9AFE-428C-8637-D34334839FBC}" destId="{4B1EB45F-4B80-427B-B91E-680144EA0552}" srcOrd="0" destOrd="0" presId="urn:microsoft.com/office/officeart/2009/3/layout/HorizontalOrganizationChart"/>
    <dgm:cxn modelId="{3672B625-169F-4EA1-B536-AB53B10C5389}" type="presParOf" srcId="{4B1EB45F-4B80-427B-B91E-680144EA0552}" destId="{B3121DCC-B322-4E8D-B1C4-113003695FAC}" srcOrd="0" destOrd="0" presId="urn:microsoft.com/office/officeart/2009/3/layout/HorizontalOrganizationChart"/>
    <dgm:cxn modelId="{4989EF55-0833-4D50-942B-F2B417AFC9D1}" type="presParOf" srcId="{4B1EB45F-4B80-427B-B91E-680144EA0552}" destId="{F242AB19-2201-41D4-A107-AD8C00A17CD5}" srcOrd="1" destOrd="0" presId="urn:microsoft.com/office/officeart/2009/3/layout/HorizontalOrganizationChart"/>
    <dgm:cxn modelId="{3A580BF2-7E84-4D2C-857B-58B8112F9E42}" type="presParOf" srcId="{E575FC27-9AFE-428C-8637-D34334839FBC}" destId="{59EA52D4-BD38-4E96-9215-4293D0BCFF0C}" srcOrd="1" destOrd="0" presId="urn:microsoft.com/office/officeart/2009/3/layout/HorizontalOrganizationChart"/>
    <dgm:cxn modelId="{46C64361-0CF5-4084-A429-21323C94FC64}" type="presParOf" srcId="{59EA52D4-BD38-4E96-9215-4293D0BCFF0C}" destId="{96B6B87A-6617-49AA-9BC2-CE80796F8010}" srcOrd="0" destOrd="0" presId="urn:microsoft.com/office/officeart/2009/3/layout/HorizontalOrganizationChart"/>
    <dgm:cxn modelId="{91EA72F2-3709-461A-92E6-67CF5BC804C8}" type="presParOf" srcId="{59EA52D4-BD38-4E96-9215-4293D0BCFF0C}" destId="{2CD8D81A-5F3F-4509-87CF-F048DE7D6150}" srcOrd="1" destOrd="0" presId="urn:microsoft.com/office/officeart/2009/3/layout/HorizontalOrganizationChart"/>
    <dgm:cxn modelId="{72322165-7696-4047-A92C-3FDD2923B632}" type="presParOf" srcId="{2CD8D81A-5F3F-4509-87CF-F048DE7D6150}" destId="{4C8EA55F-52E0-444A-988F-3CD55913E8CC}" srcOrd="0" destOrd="0" presId="urn:microsoft.com/office/officeart/2009/3/layout/HorizontalOrganizationChart"/>
    <dgm:cxn modelId="{F7052B3A-0410-457E-AF9A-7A7418B19C28}" type="presParOf" srcId="{4C8EA55F-52E0-444A-988F-3CD55913E8CC}" destId="{251DF432-F1D3-47C6-873F-15A16F2D38F4}" srcOrd="0" destOrd="0" presId="urn:microsoft.com/office/officeart/2009/3/layout/HorizontalOrganizationChart"/>
    <dgm:cxn modelId="{C9429FBC-A936-47E0-B10A-37F1B7DB73D6}" type="presParOf" srcId="{4C8EA55F-52E0-444A-988F-3CD55913E8CC}" destId="{96D96BC3-1ABB-43B7-9B2E-C0DB012A699B}" srcOrd="1" destOrd="0" presId="urn:microsoft.com/office/officeart/2009/3/layout/HorizontalOrganizationChart"/>
    <dgm:cxn modelId="{0CA9BD5B-B906-48CD-AA0E-71307DBD45A4}" type="presParOf" srcId="{2CD8D81A-5F3F-4509-87CF-F048DE7D6150}" destId="{378F694D-A79A-4C56-8CC5-9D5D650EB672}" srcOrd="1" destOrd="0" presId="urn:microsoft.com/office/officeart/2009/3/layout/HorizontalOrganizationChart"/>
    <dgm:cxn modelId="{C754281D-9807-4BE1-A2CB-A453BF309A24}" type="presParOf" srcId="{2CD8D81A-5F3F-4509-87CF-F048DE7D6150}" destId="{807A191B-2824-44B5-94B0-4622C04A5A9A}" srcOrd="2" destOrd="0" presId="urn:microsoft.com/office/officeart/2009/3/layout/HorizontalOrganizationChart"/>
    <dgm:cxn modelId="{447EE0E1-612C-46DD-92DB-49C0C7A05A45}" type="presParOf" srcId="{59EA52D4-BD38-4E96-9215-4293D0BCFF0C}" destId="{656BE011-6E48-41B8-94AF-6E4611EDAF34}" srcOrd="2" destOrd="0" presId="urn:microsoft.com/office/officeart/2009/3/layout/HorizontalOrganizationChart"/>
    <dgm:cxn modelId="{9955B271-A1EC-4397-916E-27E1EF8C5575}" type="presParOf" srcId="{59EA52D4-BD38-4E96-9215-4293D0BCFF0C}" destId="{C9152B5C-49BD-4EDF-8DC2-BFB10F696471}" srcOrd="3" destOrd="0" presId="urn:microsoft.com/office/officeart/2009/3/layout/HorizontalOrganizationChart"/>
    <dgm:cxn modelId="{403CA43E-EE80-478E-9CF5-04181AC21DB5}" type="presParOf" srcId="{C9152B5C-49BD-4EDF-8DC2-BFB10F696471}" destId="{277593CA-BF93-40C7-A53C-D6E17F28A72C}" srcOrd="0" destOrd="0" presId="urn:microsoft.com/office/officeart/2009/3/layout/HorizontalOrganizationChart"/>
    <dgm:cxn modelId="{3A288F90-24F9-4E5D-95C9-AE2D294D4CFD}" type="presParOf" srcId="{277593CA-BF93-40C7-A53C-D6E17F28A72C}" destId="{C38B467B-E634-41B8-B6C8-0E36204E3D69}" srcOrd="0" destOrd="0" presId="urn:microsoft.com/office/officeart/2009/3/layout/HorizontalOrganizationChart"/>
    <dgm:cxn modelId="{DFABEFA3-204E-4BDA-9957-A97F908E8EF8}" type="presParOf" srcId="{277593CA-BF93-40C7-A53C-D6E17F28A72C}" destId="{46E1DEF6-45DB-4BD1-B9A8-9AA9295D9D34}" srcOrd="1" destOrd="0" presId="urn:microsoft.com/office/officeart/2009/3/layout/HorizontalOrganizationChart"/>
    <dgm:cxn modelId="{D7B6F00F-10C0-4C12-B611-39735D014837}" type="presParOf" srcId="{C9152B5C-49BD-4EDF-8DC2-BFB10F696471}" destId="{4337461A-E259-402B-A81E-D006C4E313DB}" srcOrd="1" destOrd="0" presId="urn:microsoft.com/office/officeart/2009/3/layout/HorizontalOrganizationChart"/>
    <dgm:cxn modelId="{8450F647-9396-43C3-B22B-E3EE0E249589}" type="presParOf" srcId="{C9152B5C-49BD-4EDF-8DC2-BFB10F696471}" destId="{DB71B4AF-0214-4BF8-9778-AEC5D5C96CC3}" srcOrd="2" destOrd="0" presId="urn:microsoft.com/office/officeart/2009/3/layout/HorizontalOrganizationChart"/>
    <dgm:cxn modelId="{566ADF14-1CCA-4F26-82EE-57008AB78FB7}" type="presParOf" srcId="{E575FC27-9AFE-428C-8637-D34334839FBC}" destId="{CE96978D-DC90-46F0-979B-8DF3F2BF8607}" srcOrd="2" destOrd="0" presId="urn:microsoft.com/office/officeart/2009/3/layout/HorizontalOrganizationChart"/>
    <dgm:cxn modelId="{09CD4BBD-EA41-488E-9169-E6813576E8FB}" type="presParOf" srcId="{E059C471-5440-42C9-8D99-B84B1DD5836B}" destId="{7CA900AA-4DFF-47A1-BA80-9E53BD09889A}" srcOrd="6" destOrd="0" presId="urn:microsoft.com/office/officeart/2009/3/layout/HorizontalOrganizationChart"/>
    <dgm:cxn modelId="{B093DE96-8596-4FAE-8736-EC2D20A812C5}" type="presParOf" srcId="{E059C471-5440-42C9-8D99-B84B1DD5836B}" destId="{74425E9D-FC52-4EB7-AF03-B9AA82E1A71F}" srcOrd="7" destOrd="0" presId="urn:microsoft.com/office/officeart/2009/3/layout/HorizontalOrganizationChart"/>
    <dgm:cxn modelId="{99DF7057-6472-4EA0-B762-16DC04A51FF5}" type="presParOf" srcId="{74425E9D-FC52-4EB7-AF03-B9AA82E1A71F}" destId="{539689FB-8CB6-412F-ADEE-5C364AC1CD45}" srcOrd="0" destOrd="0" presId="urn:microsoft.com/office/officeart/2009/3/layout/HorizontalOrganizationChart"/>
    <dgm:cxn modelId="{B81A1AF6-B685-4EFA-9E10-11570ADE5B0A}" type="presParOf" srcId="{539689FB-8CB6-412F-ADEE-5C364AC1CD45}" destId="{347AE624-3C77-4062-987A-8AA11C987659}" srcOrd="0" destOrd="0" presId="urn:microsoft.com/office/officeart/2009/3/layout/HorizontalOrganizationChart"/>
    <dgm:cxn modelId="{AA17E332-EA63-4FD5-9EE5-1A746397B97A}" type="presParOf" srcId="{539689FB-8CB6-412F-ADEE-5C364AC1CD45}" destId="{ED0F7B54-8EB0-4B91-A4F2-286F0EBB4429}" srcOrd="1" destOrd="0" presId="urn:microsoft.com/office/officeart/2009/3/layout/HorizontalOrganizationChart"/>
    <dgm:cxn modelId="{02D0AB5E-55A5-4FB1-8480-C1F35C290C6E}" type="presParOf" srcId="{74425E9D-FC52-4EB7-AF03-B9AA82E1A71F}" destId="{EF447B1F-19E3-42A1-AA11-75BDD09AA479}" srcOrd="1" destOrd="0" presId="urn:microsoft.com/office/officeart/2009/3/layout/HorizontalOrganizationChart"/>
    <dgm:cxn modelId="{8A4A2DCF-ED74-4721-9D7A-C98D7D0BC627}" type="presParOf" srcId="{EF447B1F-19E3-42A1-AA11-75BDD09AA479}" destId="{BC551935-F264-4278-94FA-E94F0AC7A686}" srcOrd="0" destOrd="0" presId="urn:microsoft.com/office/officeart/2009/3/layout/HorizontalOrganizationChart"/>
    <dgm:cxn modelId="{7BF51903-F8A5-4ACE-A761-EB3130D68797}" type="presParOf" srcId="{EF447B1F-19E3-42A1-AA11-75BDD09AA479}" destId="{A9BB34E8-AE18-44D4-92D1-269DDB7E9F0C}" srcOrd="1" destOrd="0" presId="urn:microsoft.com/office/officeart/2009/3/layout/HorizontalOrganizationChart"/>
    <dgm:cxn modelId="{6366229E-1492-41FD-B883-BF6F2798BC7A}" type="presParOf" srcId="{A9BB34E8-AE18-44D4-92D1-269DDB7E9F0C}" destId="{25234AE7-4C21-4338-8328-59BAC954276D}" srcOrd="0" destOrd="0" presId="urn:microsoft.com/office/officeart/2009/3/layout/HorizontalOrganizationChart"/>
    <dgm:cxn modelId="{709722DB-B441-4699-9B32-B6F6FACF35D1}" type="presParOf" srcId="{25234AE7-4C21-4338-8328-59BAC954276D}" destId="{5657FCAB-7B2B-460D-8A41-2563A541D882}" srcOrd="0" destOrd="0" presId="urn:microsoft.com/office/officeart/2009/3/layout/HorizontalOrganizationChart"/>
    <dgm:cxn modelId="{0920AEB1-2E0E-47CF-B39F-8B4511B759F6}" type="presParOf" srcId="{25234AE7-4C21-4338-8328-59BAC954276D}" destId="{8B062AB7-A4A6-4C80-8BB4-25FDABC19C48}" srcOrd="1" destOrd="0" presId="urn:microsoft.com/office/officeart/2009/3/layout/HorizontalOrganizationChart"/>
    <dgm:cxn modelId="{AC7E1DC9-7301-490B-A6D6-070BC5485A03}" type="presParOf" srcId="{A9BB34E8-AE18-44D4-92D1-269DDB7E9F0C}" destId="{8CAF278B-B963-47A3-8F94-C9B28EE8C524}" srcOrd="1" destOrd="0" presId="urn:microsoft.com/office/officeart/2009/3/layout/HorizontalOrganizationChart"/>
    <dgm:cxn modelId="{8CF281D1-C774-423F-AFBD-381981C59585}" type="presParOf" srcId="{A9BB34E8-AE18-44D4-92D1-269DDB7E9F0C}" destId="{395944FF-D6D4-4698-858B-20BAA84CDCEA}" srcOrd="2" destOrd="0" presId="urn:microsoft.com/office/officeart/2009/3/layout/HorizontalOrganizationChart"/>
    <dgm:cxn modelId="{D0623112-C7AA-4E9B-919C-FFD5D5878146}" type="presParOf" srcId="{74425E9D-FC52-4EB7-AF03-B9AA82E1A71F}" destId="{2609E8EB-6101-4FEC-959A-DB8A013D6713}" srcOrd="2" destOrd="0" presId="urn:microsoft.com/office/officeart/2009/3/layout/HorizontalOrganizationChart"/>
    <dgm:cxn modelId="{B84EF5AF-C2AE-47D9-B1A1-CA8B0BD4E97B}" type="presParOf" srcId="{0BC6ECF6-E33F-4E13-9B9D-3B4F711BE081}" destId="{00BEAF36-E3AA-4455-9291-A102B034D5BB}" srcOrd="2" destOrd="0" presId="urn:microsoft.com/office/officeart/2009/3/layout/HorizontalOrganizationChart"/>
    <dgm:cxn modelId="{F7DFE422-150D-44E8-8235-683C0E149D8E}" type="presParOf" srcId="{00BEAF36-E3AA-4455-9291-A102B034D5BB}" destId="{1586A95A-4B08-46A0-A05D-A82FDDB6E5E0}" srcOrd="0" destOrd="0" presId="urn:microsoft.com/office/officeart/2009/3/layout/HorizontalOrganizationChart"/>
    <dgm:cxn modelId="{B231C62D-B32B-4C4F-9894-860820D93AC4}" type="presParOf" srcId="{00BEAF36-E3AA-4455-9291-A102B034D5BB}" destId="{D50C1F56-565C-4DE9-A9BC-9CA920EC2BD6}" srcOrd="1" destOrd="0" presId="urn:microsoft.com/office/officeart/2009/3/layout/HorizontalOrganizationChart"/>
    <dgm:cxn modelId="{72B788D4-23AD-46B2-9D6F-733CDF013405}" type="presParOf" srcId="{D50C1F56-565C-4DE9-A9BC-9CA920EC2BD6}" destId="{B8C44622-2AEB-430B-8402-6F147D3587DE}" srcOrd="0" destOrd="0" presId="urn:microsoft.com/office/officeart/2009/3/layout/HorizontalOrganizationChart"/>
    <dgm:cxn modelId="{B30CA98C-F5F8-4CF6-A548-80F4ACBEED76}" type="presParOf" srcId="{B8C44622-2AEB-430B-8402-6F147D3587DE}" destId="{949387BA-6E18-4129-A0DF-8A91B052DBDE}" srcOrd="0" destOrd="0" presId="urn:microsoft.com/office/officeart/2009/3/layout/HorizontalOrganizationChart"/>
    <dgm:cxn modelId="{7C998D66-0572-44B3-99AD-42E3FBF5FB1E}" type="presParOf" srcId="{B8C44622-2AEB-430B-8402-6F147D3587DE}" destId="{A79CE115-BFFD-4991-A1AF-933DF7E74341}" srcOrd="1" destOrd="0" presId="urn:microsoft.com/office/officeart/2009/3/layout/HorizontalOrganizationChart"/>
    <dgm:cxn modelId="{BA9EC7D4-1892-45D5-AAD2-837344B97F63}" type="presParOf" srcId="{D50C1F56-565C-4DE9-A9BC-9CA920EC2BD6}" destId="{4ED57D77-5FB4-4E29-8BBC-D774600BEEB0}" srcOrd="1" destOrd="0" presId="urn:microsoft.com/office/officeart/2009/3/layout/HorizontalOrganizationChart"/>
    <dgm:cxn modelId="{2411D3ED-E56A-4A2F-9AB9-92656F72D737}" type="presParOf" srcId="{D50C1F56-565C-4DE9-A9BC-9CA920EC2BD6}" destId="{8B095EF5-226F-45CA-8876-C7A024D61A2B}" srcOrd="2" destOrd="0" presId="urn:microsoft.com/office/officeart/2009/3/layout/Horizontal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E3C362-FDA0-420E-9E2E-E922E4D7E853}">
      <dsp:nvSpPr>
        <dsp:cNvPr id="0" name=""/>
        <dsp:cNvSpPr/>
      </dsp:nvSpPr>
      <dsp:spPr>
        <a:xfrm>
          <a:off x="3802221" y="511"/>
          <a:ext cx="1786160" cy="1190773"/>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Name and Title</a:t>
          </a:r>
          <a:endParaRPr lang="en-US" sz="3000" kern="1200" dirty="0"/>
        </a:p>
      </dsp:txBody>
      <dsp:txXfrm>
        <a:off x="3837098" y="35388"/>
        <a:ext cx="1716406" cy="1121019"/>
      </dsp:txXfrm>
    </dsp:sp>
    <dsp:sp modelId="{9202C629-5C7E-43AC-BE8F-D95BE0BAE4CC}">
      <dsp:nvSpPr>
        <dsp:cNvPr id="0" name=""/>
        <dsp:cNvSpPr/>
      </dsp:nvSpPr>
      <dsp:spPr>
        <a:xfrm>
          <a:off x="2953795" y="1191285"/>
          <a:ext cx="1741506" cy="476309"/>
        </a:xfrm>
        <a:custGeom>
          <a:avLst/>
          <a:gdLst/>
          <a:ahLst/>
          <a:cxnLst/>
          <a:rect l="0" t="0" r="0" b="0"/>
          <a:pathLst>
            <a:path>
              <a:moveTo>
                <a:pt x="1741506" y="0"/>
              </a:moveTo>
              <a:lnTo>
                <a:pt x="1741506" y="238154"/>
              </a:lnTo>
              <a:lnTo>
                <a:pt x="0" y="238154"/>
              </a:lnTo>
              <a:lnTo>
                <a:pt x="0" y="476309"/>
              </a:lnTo>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54FE6F6-4EB9-4B94-9CF3-7071570DAE23}">
      <dsp:nvSpPr>
        <dsp:cNvPr id="0" name=""/>
        <dsp:cNvSpPr/>
      </dsp:nvSpPr>
      <dsp:spPr>
        <a:xfrm>
          <a:off x="2060715" y="1667594"/>
          <a:ext cx="1786160" cy="1190773"/>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smtClean="0"/>
            <a:t>Name and Title</a:t>
          </a:r>
          <a:endParaRPr lang="en-US" sz="3000" kern="1200"/>
        </a:p>
      </dsp:txBody>
      <dsp:txXfrm>
        <a:off x="2095592" y="1702471"/>
        <a:ext cx="1716406" cy="1121019"/>
      </dsp:txXfrm>
    </dsp:sp>
    <dsp:sp modelId="{A7D83D3E-5255-4F48-957B-C6F33A154C53}">
      <dsp:nvSpPr>
        <dsp:cNvPr id="0" name=""/>
        <dsp:cNvSpPr/>
      </dsp:nvSpPr>
      <dsp:spPr>
        <a:xfrm>
          <a:off x="1792791" y="2858368"/>
          <a:ext cx="1161004" cy="476309"/>
        </a:xfrm>
        <a:custGeom>
          <a:avLst/>
          <a:gdLst/>
          <a:ahLst/>
          <a:cxnLst/>
          <a:rect l="0" t="0" r="0" b="0"/>
          <a:pathLst>
            <a:path>
              <a:moveTo>
                <a:pt x="1161004" y="0"/>
              </a:moveTo>
              <a:lnTo>
                <a:pt x="1161004" y="238154"/>
              </a:lnTo>
              <a:lnTo>
                <a:pt x="0" y="238154"/>
              </a:lnTo>
              <a:lnTo>
                <a:pt x="0" y="476309"/>
              </a:lnTo>
            </a:path>
          </a:pathLst>
        </a:custGeom>
        <a:noFill/>
        <a:ln w="9525"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608D545-CA64-424D-A36F-3F2DE5A36CF2}">
      <dsp:nvSpPr>
        <dsp:cNvPr id="0" name=""/>
        <dsp:cNvSpPr/>
      </dsp:nvSpPr>
      <dsp:spPr>
        <a:xfrm>
          <a:off x="899710" y="3334677"/>
          <a:ext cx="1786160" cy="1190773"/>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smtClean="0"/>
            <a:t>Name and Title</a:t>
          </a:r>
          <a:endParaRPr lang="en-US" sz="3000" kern="1200"/>
        </a:p>
      </dsp:txBody>
      <dsp:txXfrm>
        <a:off x="934587" y="3369554"/>
        <a:ext cx="1716406" cy="1121019"/>
      </dsp:txXfrm>
    </dsp:sp>
    <dsp:sp modelId="{6B5FA452-3528-4CCF-8239-8E4553FEE4E1}">
      <dsp:nvSpPr>
        <dsp:cNvPr id="0" name=""/>
        <dsp:cNvSpPr/>
      </dsp:nvSpPr>
      <dsp:spPr>
        <a:xfrm>
          <a:off x="2953795" y="2858368"/>
          <a:ext cx="1161004" cy="476309"/>
        </a:xfrm>
        <a:custGeom>
          <a:avLst/>
          <a:gdLst/>
          <a:ahLst/>
          <a:cxnLst/>
          <a:rect l="0" t="0" r="0" b="0"/>
          <a:pathLst>
            <a:path>
              <a:moveTo>
                <a:pt x="0" y="0"/>
              </a:moveTo>
              <a:lnTo>
                <a:pt x="0" y="238154"/>
              </a:lnTo>
              <a:lnTo>
                <a:pt x="1161004" y="238154"/>
              </a:lnTo>
              <a:lnTo>
                <a:pt x="1161004" y="476309"/>
              </a:lnTo>
            </a:path>
          </a:pathLst>
        </a:custGeom>
        <a:noFill/>
        <a:ln w="9525"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7DEDED2-0AE6-42EF-8CEB-A0A756D118F1}">
      <dsp:nvSpPr>
        <dsp:cNvPr id="0" name=""/>
        <dsp:cNvSpPr/>
      </dsp:nvSpPr>
      <dsp:spPr>
        <a:xfrm>
          <a:off x="3221719" y="3334677"/>
          <a:ext cx="1786160" cy="1190773"/>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smtClean="0"/>
            <a:t>Name and Title</a:t>
          </a:r>
          <a:endParaRPr lang="en-US" sz="3000" kern="1200"/>
        </a:p>
      </dsp:txBody>
      <dsp:txXfrm>
        <a:off x="3256596" y="3369554"/>
        <a:ext cx="1716406" cy="1121019"/>
      </dsp:txXfrm>
    </dsp:sp>
    <dsp:sp modelId="{011AAE08-E643-4BEB-87DB-259B9D7A7FAB}">
      <dsp:nvSpPr>
        <dsp:cNvPr id="0" name=""/>
        <dsp:cNvSpPr/>
      </dsp:nvSpPr>
      <dsp:spPr>
        <a:xfrm>
          <a:off x="4695302" y="1191285"/>
          <a:ext cx="1741506" cy="476309"/>
        </a:xfrm>
        <a:custGeom>
          <a:avLst/>
          <a:gdLst/>
          <a:ahLst/>
          <a:cxnLst/>
          <a:rect l="0" t="0" r="0" b="0"/>
          <a:pathLst>
            <a:path>
              <a:moveTo>
                <a:pt x="0" y="0"/>
              </a:moveTo>
              <a:lnTo>
                <a:pt x="0" y="238154"/>
              </a:lnTo>
              <a:lnTo>
                <a:pt x="1741506" y="238154"/>
              </a:lnTo>
              <a:lnTo>
                <a:pt x="1741506" y="476309"/>
              </a:lnTo>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830B0EC-AA8D-4D99-86F7-E37CE39AB5D3}">
      <dsp:nvSpPr>
        <dsp:cNvPr id="0" name=""/>
        <dsp:cNvSpPr/>
      </dsp:nvSpPr>
      <dsp:spPr>
        <a:xfrm>
          <a:off x="5543728" y="1667594"/>
          <a:ext cx="1786160" cy="1190773"/>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smtClean="0"/>
            <a:t>Name and Title</a:t>
          </a:r>
          <a:endParaRPr lang="en-US" sz="3000" kern="1200"/>
        </a:p>
      </dsp:txBody>
      <dsp:txXfrm>
        <a:off x="5578605" y="1702471"/>
        <a:ext cx="1716406" cy="1121019"/>
      </dsp:txXfrm>
    </dsp:sp>
    <dsp:sp modelId="{F5B9499D-16FE-4CFF-AC2E-93FBD9AA59F2}">
      <dsp:nvSpPr>
        <dsp:cNvPr id="0" name=""/>
        <dsp:cNvSpPr/>
      </dsp:nvSpPr>
      <dsp:spPr>
        <a:xfrm>
          <a:off x="6391088" y="2858368"/>
          <a:ext cx="91440" cy="476309"/>
        </a:xfrm>
        <a:custGeom>
          <a:avLst/>
          <a:gdLst/>
          <a:ahLst/>
          <a:cxnLst/>
          <a:rect l="0" t="0" r="0" b="0"/>
          <a:pathLst>
            <a:path>
              <a:moveTo>
                <a:pt x="45720" y="0"/>
              </a:moveTo>
              <a:lnTo>
                <a:pt x="45720" y="476309"/>
              </a:lnTo>
            </a:path>
          </a:pathLst>
        </a:custGeom>
        <a:noFill/>
        <a:ln w="9525"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E6F79CE-8213-4FD6-B12F-6E9301277A0F}">
      <dsp:nvSpPr>
        <dsp:cNvPr id="0" name=""/>
        <dsp:cNvSpPr/>
      </dsp:nvSpPr>
      <dsp:spPr>
        <a:xfrm>
          <a:off x="5543728" y="3334677"/>
          <a:ext cx="1786160" cy="1190773"/>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smtClean="0"/>
            <a:t>Name and Title</a:t>
          </a:r>
          <a:endParaRPr lang="en-US" sz="3000" kern="1200"/>
        </a:p>
      </dsp:txBody>
      <dsp:txXfrm>
        <a:off x="5578605" y="3369554"/>
        <a:ext cx="1716406" cy="11210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402DF1-A477-4A57-B2C1-95FCF5BD2714}">
      <dsp:nvSpPr>
        <dsp:cNvPr id="0" name=""/>
        <dsp:cNvSpPr/>
      </dsp:nvSpPr>
      <dsp:spPr>
        <a:xfrm>
          <a:off x="2860867" y="1212180"/>
          <a:ext cx="187132" cy="819819"/>
        </a:xfrm>
        <a:custGeom>
          <a:avLst/>
          <a:gdLst/>
          <a:ahLst/>
          <a:cxnLst/>
          <a:rect l="0" t="0" r="0" b="0"/>
          <a:pathLst>
            <a:path>
              <a:moveTo>
                <a:pt x="187132" y="0"/>
              </a:moveTo>
              <a:lnTo>
                <a:pt x="187132" y="819819"/>
              </a:lnTo>
              <a:lnTo>
                <a:pt x="0" y="819819"/>
              </a:lnTo>
            </a:path>
          </a:pathLst>
        </a:custGeom>
        <a:noFill/>
        <a:ln w="25400" cap="flat" cmpd="sng" algn="ctr">
          <a:solidFill>
            <a:schemeClr val="accent3">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DBAC017C-0D85-42CD-9801-72D8A229CF3F}">
      <dsp:nvSpPr>
        <dsp:cNvPr id="0" name=""/>
        <dsp:cNvSpPr/>
      </dsp:nvSpPr>
      <dsp:spPr>
        <a:xfrm>
          <a:off x="3048000" y="1212180"/>
          <a:ext cx="2156482" cy="1639639"/>
        </a:xfrm>
        <a:custGeom>
          <a:avLst/>
          <a:gdLst/>
          <a:ahLst/>
          <a:cxnLst/>
          <a:rect l="0" t="0" r="0" b="0"/>
          <a:pathLst>
            <a:path>
              <a:moveTo>
                <a:pt x="0" y="0"/>
              </a:moveTo>
              <a:lnTo>
                <a:pt x="0" y="1452506"/>
              </a:lnTo>
              <a:lnTo>
                <a:pt x="2156482" y="1452506"/>
              </a:lnTo>
              <a:lnTo>
                <a:pt x="2156482" y="1639639"/>
              </a:lnTo>
            </a:path>
          </a:pathLst>
        </a:custGeom>
        <a:noFill/>
        <a:ln w="25400" cap="flat" cmpd="sng" algn="ctr">
          <a:solidFill>
            <a:schemeClr val="accent3">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3839DBBB-B6E5-4477-A46F-99DE3C7B9229}">
      <dsp:nvSpPr>
        <dsp:cNvPr id="0" name=""/>
        <dsp:cNvSpPr/>
      </dsp:nvSpPr>
      <dsp:spPr>
        <a:xfrm>
          <a:off x="3002280" y="1212180"/>
          <a:ext cx="91440" cy="1639639"/>
        </a:xfrm>
        <a:custGeom>
          <a:avLst/>
          <a:gdLst/>
          <a:ahLst/>
          <a:cxnLst/>
          <a:rect l="0" t="0" r="0" b="0"/>
          <a:pathLst>
            <a:path>
              <a:moveTo>
                <a:pt x="45720" y="0"/>
              </a:moveTo>
              <a:lnTo>
                <a:pt x="45720" y="1639639"/>
              </a:lnTo>
            </a:path>
          </a:pathLst>
        </a:custGeom>
        <a:noFill/>
        <a:ln w="25400" cap="flat" cmpd="sng" algn="ctr">
          <a:solidFill>
            <a:schemeClr val="accent3">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587F384B-5D86-4CE5-BD1E-5CD04DFB953A}">
      <dsp:nvSpPr>
        <dsp:cNvPr id="0" name=""/>
        <dsp:cNvSpPr/>
      </dsp:nvSpPr>
      <dsp:spPr>
        <a:xfrm>
          <a:off x="891517" y="1212180"/>
          <a:ext cx="2156482" cy="1639639"/>
        </a:xfrm>
        <a:custGeom>
          <a:avLst/>
          <a:gdLst/>
          <a:ahLst/>
          <a:cxnLst/>
          <a:rect l="0" t="0" r="0" b="0"/>
          <a:pathLst>
            <a:path>
              <a:moveTo>
                <a:pt x="2156482" y="0"/>
              </a:moveTo>
              <a:lnTo>
                <a:pt x="2156482" y="1452506"/>
              </a:lnTo>
              <a:lnTo>
                <a:pt x="0" y="1452506"/>
              </a:lnTo>
              <a:lnTo>
                <a:pt x="0" y="1639639"/>
              </a:lnTo>
            </a:path>
          </a:pathLst>
        </a:custGeom>
        <a:noFill/>
        <a:ln w="25400" cap="flat" cmpd="sng" algn="ctr">
          <a:solidFill>
            <a:schemeClr val="accent3">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9D3A1995-9917-414F-9961-DA915954BB4B}">
      <dsp:nvSpPr>
        <dsp:cNvPr id="0" name=""/>
        <dsp:cNvSpPr/>
      </dsp:nvSpPr>
      <dsp:spPr>
        <a:xfrm>
          <a:off x="2156891" y="321071"/>
          <a:ext cx="1782216" cy="891108"/>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3655" tIns="33655" rIns="33655" bIns="33655" numCol="1" spcCol="1270" anchor="ctr" anchorCtr="0">
          <a:noAutofit/>
        </a:bodyPr>
        <a:lstStyle/>
        <a:p>
          <a:pPr lvl="0" algn="ctr" defTabSz="2355850">
            <a:lnSpc>
              <a:spcPct val="90000"/>
            </a:lnSpc>
            <a:spcBef>
              <a:spcPct val="0"/>
            </a:spcBef>
            <a:spcAft>
              <a:spcPct val="35000"/>
            </a:spcAft>
          </a:pPr>
          <a:endParaRPr lang="en-US" sz="5300" kern="1200" dirty="0"/>
        </a:p>
      </dsp:txBody>
      <dsp:txXfrm>
        <a:off x="2156891" y="321071"/>
        <a:ext cx="1782216" cy="891108"/>
      </dsp:txXfrm>
    </dsp:sp>
    <dsp:sp modelId="{DBADBBD3-6AEA-462E-B2F3-71B38F8E591F}">
      <dsp:nvSpPr>
        <dsp:cNvPr id="0" name=""/>
        <dsp:cNvSpPr/>
      </dsp:nvSpPr>
      <dsp:spPr>
        <a:xfrm>
          <a:off x="409" y="2851819"/>
          <a:ext cx="1782216" cy="891108"/>
        </a:xfrm>
        <a:prstGeom prst="rect">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3655" tIns="33655" rIns="33655" bIns="33655" numCol="1" spcCol="1270" anchor="ctr" anchorCtr="0">
          <a:noAutofit/>
        </a:bodyPr>
        <a:lstStyle/>
        <a:p>
          <a:pPr lvl="0" algn="ctr" defTabSz="2355850">
            <a:lnSpc>
              <a:spcPct val="90000"/>
            </a:lnSpc>
            <a:spcBef>
              <a:spcPct val="0"/>
            </a:spcBef>
            <a:spcAft>
              <a:spcPct val="35000"/>
            </a:spcAft>
          </a:pPr>
          <a:endParaRPr lang="en-US" sz="5300" kern="1200"/>
        </a:p>
      </dsp:txBody>
      <dsp:txXfrm>
        <a:off x="409" y="2851819"/>
        <a:ext cx="1782216" cy="891108"/>
      </dsp:txXfrm>
    </dsp:sp>
    <dsp:sp modelId="{61F42D8F-9A79-4AF6-9E20-BD2AC06EB603}">
      <dsp:nvSpPr>
        <dsp:cNvPr id="0" name=""/>
        <dsp:cNvSpPr/>
      </dsp:nvSpPr>
      <dsp:spPr>
        <a:xfrm>
          <a:off x="2156891" y="2851819"/>
          <a:ext cx="1782216" cy="891108"/>
        </a:xfrm>
        <a:prstGeom prst="rect">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3655" tIns="33655" rIns="33655" bIns="33655" numCol="1" spcCol="1270" anchor="ctr" anchorCtr="0">
          <a:noAutofit/>
        </a:bodyPr>
        <a:lstStyle/>
        <a:p>
          <a:pPr lvl="0" algn="ctr" defTabSz="2355850">
            <a:lnSpc>
              <a:spcPct val="90000"/>
            </a:lnSpc>
            <a:spcBef>
              <a:spcPct val="0"/>
            </a:spcBef>
            <a:spcAft>
              <a:spcPct val="35000"/>
            </a:spcAft>
          </a:pPr>
          <a:endParaRPr lang="en-US" sz="5300" kern="1200"/>
        </a:p>
      </dsp:txBody>
      <dsp:txXfrm>
        <a:off x="2156891" y="2851819"/>
        <a:ext cx="1782216" cy="891108"/>
      </dsp:txXfrm>
    </dsp:sp>
    <dsp:sp modelId="{5DE41E54-F97D-49FF-BFD9-21F330A48C99}">
      <dsp:nvSpPr>
        <dsp:cNvPr id="0" name=""/>
        <dsp:cNvSpPr/>
      </dsp:nvSpPr>
      <dsp:spPr>
        <a:xfrm>
          <a:off x="4313373" y="2851819"/>
          <a:ext cx="1782216" cy="891108"/>
        </a:xfrm>
        <a:prstGeom prst="rect">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3655" tIns="33655" rIns="33655" bIns="33655" numCol="1" spcCol="1270" anchor="ctr" anchorCtr="0">
          <a:noAutofit/>
        </a:bodyPr>
        <a:lstStyle/>
        <a:p>
          <a:pPr lvl="0" algn="ctr" defTabSz="2355850">
            <a:lnSpc>
              <a:spcPct val="90000"/>
            </a:lnSpc>
            <a:spcBef>
              <a:spcPct val="0"/>
            </a:spcBef>
            <a:spcAft>
              <a:spcPct val="35000"/>
            </a:spcAft>
          </a:pPr>
          <a:endParaRPr lang="en-US" sz="5300" kern="1200" dirty="0"/>
        </a:p>
      </dsp:txBody>
      <dsp:txXfrm>
        <a:off x="4313373" y="2851819"/>
        <a:ext cx="1782216" cy="891108"/>
      </dsp:txXfrm>
    </dsp:sp>
    <dsp:sp modelId="{B9AA977E-D1FB-4BA8-8463-E73CC66F1D05}">
      <dsp:nvSpPr>
        <dsp:cNvPr id="0" name=""/>
        <dsp:cNvSpPr/>
      </dsp:nvSpPr>
      <dsp:spPr>
        <a:xfrm>
          <a:off x="1078650" y="1586445"/>
          <a:ext cx="1782216" cy="891108"/>
        </a:xfrm>
        <a:prstGeom prst="rect">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3655" tIns="33655" rIns="33655" bIns="33655" numCol="1" spcCol="1270" anchor="ctr" anchorCtr="0">
          <a:noAutofit/>
        </a:bodyPr>
        <a:lstStyle/>
        <a:p>
          <a:pPr lvl="0" algn="ctr" defTabSz="2355850">
            <a:lnSpc>
              <a:spcPct val="90000"/>
            </a:lnSpc>
            <a:spcBef>
              <a:spcPct val="0"/>
            </a:spcBef>
            <a:spcAft>
              <a:spcPct val="35000"/>
            </a:spcAft>
          </a:pPr>
          <a:endParaRPr lang="en-US" sz="5300" kern="1200"/>
        </a:p>
      </dsp:txBody>
      <dsp:txXfrm>
        <a:off x="1078650" y="1586445"/>
        <a:ext cx="1782216" cy="8911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86A95A-4B08-46A0-A05D-A82FDDB6E5E0}">
      <dsp:nvSpPr>
        <dsp:cNvPr id="0" name=""/>
        <dsp:cNvSpPr/>
      </dsp:nvSpPr>
      <dsp:spPr>
        <a:xfrm>
          <a:off x="1294905" y="1240138"/>
          <a:ext cx="904773" cy="91440"/>
        </a:xfrm>
        <a:custGeom>
          <a:avLst/>
          <a:gdLst/>
          <a:ahLst/>
          <a:cxnLst/>
          <a:rect l="0" t="0" r="0" b="0"/>
          <a:pathLst>
            <a:path>
              <a:moveTo>
                <a:pt x="0" y="126503"/>
              </a:moveTo>
              <a:lnTo>
                <a:pt x="904773" y="126503"/>
              </a:lnTo>
              <a:lnTo>
                <a:pt x="904773" y="4572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551935-F264-4278-94FA-E94F0AC7A686}">
      <dsp:nvSpPr>
        <dsp:cNvPr id="0" name=""/>
        <dsp:cNvSpPr/>
      </dsp:nvSpPr>
      <dsp:spPr>
        <a:xfrm>
          <a:off x="4396985" y="2200325"/>
          <a:ext cx="904773" cy="98555"/>
        </a:xfrm>
        <a:custGeom>
          <a:avLst/>
          <a:gdLst/>
          <a:ahLst/>
          <a:cxnLst/>
          <a:rect l="0" t="0" r="0" b="0"/>
          <a:pathLst>
            <a:path>
              <a:moveTo>
                <a:pt x="0" y="0"/>
              </a:moveTo>
              <a:lnTo>
                <a:pt x="904773" y="0"/>
              </a:lnTo>
              <a:lnTo>
                <a:pt x="904773" y="9855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A900AA-4DFF-47A1-BA80-9E53BD09889A}">
      <dsp:nvSpPr>
        <dsp:cNvPr id="0" name=""/>
        <dsp:cNvSpPr/>
      </dsp:nvSpPr>
      <dsp:spPr>
        <a:xfrm>
          <a:off x="1294905" y="1366641"/>
          <a:ext cx="1809546" cy="833683"/>
        </a:xfrm>
        <a:custGeom>
          <a:avLst/>
          <a:gdLst/>
          <a:ahLst/>
          <a:cxnLst/>
          <a:rect l="0" t="0" r="0" b="0"/>
          <a:pathLst>
            <a:path>
              <a:moveTo>
                <a:pt x="0" y="0"/>
              </a:moveTo>
              <a:lnTo>
                <a:pt x="1680292" y="0"/>
              </a:lnTo>
              <a:lnTo>
                <a:pt x="1680292" y="833683"/>
              </a:lnTo>
              <a:lnTo>
                <a:pt x="1809546" y="833683"/>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6BE011-6E48-41B8-94AF-6E4611EDAF34}">
      <dsp:nvSpPr>
        <dsp:cNvPr id="0" name=""/>
        <dsp:cNvSpPr/>
      </dsp:nvSpPr>
      <dsp:spPr>
        <a:xfrm>
          <a:off x="4396985" y="1644536"/>
          <a:ext cx="2358872" cy="98555"/>
        </a:xfrm>
        <a:custGeom>
          <a:avLst/>
          <a:gdLst/>
          <a:ahLst/>
          <a:cxnLst/>
          <a:rect l="0" t="0" r="0" b="0"/>
          <a:pathLst>
            <a:path>
              <a:moveTo>
                <a:pt x="0" y="0"/>
              </a:moveTo>
              <a:lnTo>
                <a:pt x="2358872" y="0"/>
              </a:lnTo>
              <a:lnTo>
                <a:pt x="2358872" y="9855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B6B87A-6617-49AA-9BC2-CE80796F8010}">
      <dsp:nvSpPr>
        <dsp:cNvPr id="0" name=""/>
        <dsp:cNvSpPr/>
      </dsp:nvSpPr>
      <dsp:spPr>
        <a:xfrm>
          <a:off x="4396985" y="1644536"/>
          <a:ext cx="904773" cy="98555"/>
        </a:xfrm>
        <a:custGeom>
          <a:avLst/>
          <a:gdLst/>
          <a:ahLst/>
          <a:cxnLst/>
          <a:rect l="0" t="0" r="0" b="0"/>
          <a:pathLst>
            <a:path>
              <a:moveTo>
                <a:pt x="0" y="0"/>
              </a:moveTo>
              <a:lnTo>
                <a:pt x="904773" y="0"/>
              </a:lnTo>
              <a:lnTo>
                <a:pt x="904773" y="9855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EE701F-2BF8-4614-B005-6B2875FE8A7D}">
      <dsp:nvSpPr>
        <dsp:cNvPr id="0" name=""/>
        <dsp:cNvSpPr/>
      </dsp:nvSpPr>
      <dsp:spPr>
        <a:xfrm>
          <a:off x="1294905" y="1366641"/>
          <a:ext cx="1809546" cy="277894"/>
        </a:xfrm>
        <a:custGeom>
          <a:avLst/>
          <a:gdLst/>
          <a:ahLst/>
          <a:cxnLst/>
          <a:rect l="0" t="0" r="0" b="0"/>
          <a:pathLst>
            <a:path>
              <a:moveTo>
                <a:pt x="0" y="0"/>
              </a:moveTo>
              <a:lnTo>
                <a:pt x="1680292" y="0"/>
              </a:lnTo>
              <a:lnTo>
                <a:pt x="1680292" y="277894"/>
              </a:lnTo>
              <a:lnTo>
                <a:pt x="1809546" y="277894"/>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605FB0-7BF3-462D-8E72-CC3079866EFE}">
      <dsp:nvSpPr>
        <dsp:cNvPr id="0" name=""/>
        <dsp:cNvSpPr/>
      </dsp:nvSpPr>
      <dsp:spPr>
        <a:xfrm>
          <a:off x="4396985" y="1088746"/>
          <a:ext cx="2358872" cy="98555"/>
        </a:xfrm>
        <a:custGeom>
          <a:avLst/>
          <a:gdLst/>
          <a:ahLst/>
          <a:cxnLst/>
          <a:rect l="0" t="0" r="0" b="0"/>
          <a:pathLst>
            <a:path>
              <a:moveTo>
                <a:pt x="0" y="0"/>
              </a:moveTo>
              <a:lnTo>
                <a:pt x="2358872" y="0"/>
              </a:lnTo>
              <a:lnTo>
                <a:pt x="2358872" y="9855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CADA697-77F8-4C69-B5E7-E7855D97F5CD}">
      <dsp:nvSpPr>
        <dsp:cNvPr id="0" name=""/>
        <dsp:cNvSpPr/>
      </dsp:nvSpPr>
      <dsp:spPr>
        <a:xfrm>
          <a:off x="4396985" y="1088746"/>
          <a:ext cx="904773" cy="98555"/>
        </a:xfrm>
        <a:custGeom>
          <a:avLst/>
          <a:gdLst/>
          <a:ahLst/>
          <a:cxnLst/>
          <a:rect l="0" t="0" r="0" b="0"/>
          <a:pathLst>
            <a:path>
              <a:moveTo>
                <a:pt x="0" y="0"/>
              </a:moveTo>
              <a:lnTo>
                <a:pt x="904773" y="0"/>
              </a:lnTo>
              <a:lnTo>
                <a:pt x="904773" y="9855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E518F4-A03D-48B3-BB07-3063FC71CE01}">
      <dsp:nvSpPr>
        <dsp:cNvPr id="0" name=""/>
        <dsp:cNvSpPr/>
      </dsp:nvSpPr>
      <dsp:spPr>
        <a:xfrm>
          <a:off x="1294905" y="1088746"/>
          <a:ext cx="1809546" cy="277894"/>
        </a:xfrm>
        <a:custGeom>
          <a:avLst/>
          <a:gdLst/>
          <a:ahLst/>
          <a:cxnLst/>
          <a:rect l="0" t="0" r="0" b="0"/>
          <a:pathLst>
            <a:path>
              <a:moveTo>
                <a:pt x="0" y="277894"/>
              </a:moveTo>
              <a:lnTo>
                <a:pt x="1680292" y="277894"/>
              </a:lnTo>
              <a:lnTo>
                <a:pt x="1680292" y="0"/>
              </a:lnTo>
              <a:lnTo>
                <a:pt x="1809546" y="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E1756D-4952-44D2-A9A1-89D2D92718AA}">
      <dsp:nvSpPr>
        <dsp:cNvPr id="0" name=""/>
        <dsp:cNvSpPr/>
      </dsp:nvSpPr>
      <dsp:spPr>
        <a:xfrm>
          <a:off x="4396985" y="532957"/>
          <a:ext cx="2358872" cy="98555"/>
        </a:xfrm>
        <a:custGeom>
          <a:avLst/>
          <a:gdLst/>
          <a:ahLst/>
          <a:cxnLst/>
          <a:rect l="0" t="0" r="0" b="0"/>
          <a:pathLst>
            <a:path>
              <a:moveTo>
                <a:pt x="0" y="0"/>
              </a:moveTo>
              <a:lnTo>
                <a:pt x="2358872" y="0"/>
              </a:lnTo>
              <a:lnTo>
                <a:pt x="2358872" y="9855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AB8F46-296A-4153-AF1A-571CA97DA558}">
      <dsp:nvSpPr>
        <dsp:cNvPr id="0" name=""/>
        <dsp:cNvSpPr/>
      </dsp:nvSpPr>
      <dsp:spPr>
        <a:xfrm>
          <a:off x="4396985" y="532957"/>
          <a:ext cx="904773" cy="98555"/>
        </a:xfrm>
        <a:custGeom>
          <a:avLst/>
          <a:gdLst/>
          <a:ahLst/>
          <a:cxnLst/>
          <a:rect l="0" t="0" r="0" b="0"/>
          <a:pathLst>
            <a:path>
              <a:moveTo>
                <a:pt x="0" y="0"/>
              </a:moveTo>
              <a:lnTo>
                <a:pt x="904773" y="0"/>
              </a:lnTo>
              <a:lnTo>
                <a:pt x="904773" y="9855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0B9845-2535-4680-9526-83CCB130407A}">
      <dsp:nvSpPr>
        <dsp:cNvPr id="0" name=""/>
        <dsp:cNvSpPr/>
      </dsp:nvSpPr>
      <dsp:spPr>
        <a:xfrm>
          <a:off x="1294905" y="532957"/>
          <a:ext cx="1809546" cy="833683"/>
        </a:xfrm>
        <a:custGeom>
          <a:avLst/>
          <a:gdLst/>
          <a:ahLst/>
          <a:cxnLst/>
          <a:rect l="0" t="0" r="0" b="0"/>
          <a:pathLst>
            <a:path>
              <a:moveTo>
                <a:pt x="0" y="833683"/>
              </a:moveTo>
              <a:lnTo>
                <a:pt x="1680292" y="833683"/>
              </a:lnTo>
              <a:lnTo>
                <a:pt x="1680292" y="0"/>
              </a:lnTo>
              <a:lnTo>
                <a:pt x="1809546" y="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DB223B-B533-4EA9-B839-F3134B1D6E52}">
      <dsp:nvSpPr>
        <dsp:cNvPr id="0" name=""/>
        <dsp:cNvSpPr/>
      </dsp:nvSpPr>
      <dsp:spPr>
        <a:xfrm>
          <a:off x="2372" y="1169530"/>
          <a:ext cx="1292533" cy="39422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b="1" kern="1200" dirty="0" smtClean="0"/>
            <a:t>Jason Zander</a:t>
          </a:r>
          <a:r>
            <a:rPr lang="en-US" sz="1300" kern="1200" dirty="0" smtClean="0"/>
            <a:t/>
          </a:r>
          <a:br>
            <a:rPr lang="en-US" sz="1300" kern="1200" dirty="0" smtClean="0"/>
          </a:br>
          <a:r>
            <a:rPr lang="en-US" sz="1300" i="1" kern="1200" dirty="0" smtClean="0"/>
            <a:t>President &amp; CEO</a:t>
          </a:r>
          <a:endParaRPr lang="en-US" sz="1300" kern="1200" dirty="0"/>
        </a:p>
      </dsp:txBody>
      <dsp:txXfrm>
        <a:off x="2372" y="1169530"/>
        <a:ext cx="1292533" cy="394222"/>
      </dsp:txXfrm>
    </dsp:sp>
    <dsp:sp modelId="{7BD07858-0B76-4F10-9F52-5606A5EB69FD}">
      <dsp:nvSpPr>
        <dsp:cNvPr id="0" name=""/>
        <dsp:cNvSpPr/>
      </dsp:nvSpPr>
      <dsp:spPr>
        <a:xfrm>
          <a:off x="3104451" y="335846"/>
          <a:ext cx="1292533" cy="394222"/>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b="1" kern="1200" dirty="0" err="1" smtClean="0"/>
            <a:t>Lawrie</a:t>
          </a:r>
          <a:r>
            <a:rPr lang="en-US" sz="1300" b="1" kern="1200" dirty="0" smtClean="0"/>
            <a:t> Gaffney</a:t>
          </a:r>
          <a:r>
            <a:rPr lang="en-US" sz="1300" kern="1200" dirty="0" smtClean="0"/>
            <a:t/>
          </a:r>
          <a:br>
            <a:rPr lang="en-US" sz="1300" kern="1200" dirty="0" smtClean="0"/>
          </a:br>
          <a:r>
            <a:rPr lang="en-US" sz="1300" i="1" kern="1200" dirty="0" smtClean="0"/>
            <a:t>CFO</a:t>
          </a:r>
          <a:endParaRPr lang="en-US" sz="1300" i="1" kern="1200" dirty="0"/>
        </a:p>
      </dsp:txBody>
      <dsp:txXfrm>
        <a:off x="3104451" y="335846"/>
        <a:ext cx="1292533" cy="394222"/>
      </dsp:txXfrm>
    </dsp:sp>
    <dsp:sp modelId="{46B01524-9028-4419-8E9D-02EDA28AD634}">
      <dsp:nvSpPr>
        <dsp:cNvPr id="0" name=""/>
        <dsp:cNvSpPr/>
      </dsp:nvSpPr>
      <dsp:spPr>
        <a:xfrm>
          <a:off x="4655491" y="631513"/>
          <a:ext cx="1292533" cy="394222"/>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b="1" kern="1200" dirty="0" smtClean="0"/>
            <a:t>Patrick Elliott</a:t>
          </a:r>
          <a:br>
            <a:rPr lang="en-US" sz="1300" b="1" kern="1200" dirty="0" smtClean="0"/>
          </a:br>
          <a:r>
            <a:rPr lang="en-US" sz="1300" i="1" kern="1200" dirty="0" smtClean="0"/>
            <a:t>VP Finance</a:t>
          </a:r>
          <a:endParaRPr lang="en-US" sz="1300" i="1" kern="1200" dirty="0"/>
        </a:p>
      </dsp:txBody>
      <dsp:txXfrm>
        <a:off x="4655491" y="631513"/>
        <a:ext cx="1292533" cy="394222"/>
      </dsp:txXfrm>
    </dsp:sp>
    <dsp:sp modelId="{4E52F945-94A1-4D82-9607-12E1D974FEFF}">
      <dsp:nvSpPr>
        <dsp:cNvPr id="0" name=""/>
        <dsp:cNvSpPr/>
      </dsp:nvSpPr>
      <dsp:spPr>
        <a:xfrm>
          <a:off x="6109591" y="631513"/>
          <a:ext cx="1292533" cy="394222"/>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b="1" kern="1200" dirty="0" smtClean="0"/>
            <a:t>Lola Jacobsen</a:t>
          </a:r>
          <a:br>
            <a:rPr lang="en-US" sz="1300" b="1" kern="1200" dirty="0" smtClean="0"/>
          </a:br>
          <a:r>
            <a:rPr lang="en-US" sz="1300" i="1" kern="1200" dirty="0" smtClean="0"/>
            <a:t>VP Accounting</a:t>
          </a:r>
          <a:endParaRPr lang="en-US" sz="1300" i="1" kern="1200" dirty="0"/>
        </a:p>
      </dsp:txBody>
      <dsp:txXfrm>
        <a:off x="6109591" y="631513"/>
        <a:ext cx="1292533" cy="394222"/>
      </dsp:txXfrm>
    </dsp:sp>
    <dsp:sp modelId="{522B7EAB-F313-449E-8A76-BEDE23BCCD34}">
      <dsp:nvSpPr>
        <dsp:cNvPr id="0" name=""/>
        <dsp:cNvSpPr/>
      </dsp:nvSpPr>
      <dsp:spPr>
        <a:xfrm>
          <a:off x="3104451" y="891635"/>
          <a:ext cx="1292533" cy="394222"/>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b="1" kern="1200" dirty="0" smtClean="0"/>
            <a:t>Olivier Renaud</a:t>
          </a:r>
          <a:r>
            <a:rPr lang="en-US" sz="1300" kern="1200" dirty="0" smtClean="0"/>
            <a:t/>
          </a:r>
          <a:br>
            <a:rPr lang="en-US" sz="1300" kern="1200" dirty="0" smtClean="0"/>
          </a:br>
          <a:r>
            <a:rPr lang="en-US" sz="1300" i="1" kern="1200" dirty="0" smtClean="0"/>
            <a:t>COO</a:t>
          </a:r>
          <a:endParaRPr lang="en-US" sz="1300" i="1" kern="1200" dirty="0"/>
        </a:p>
      </dsp:txBody>
      <dsp:txXfrm>
        <a:off x="3104451" y="891635"/>
        <a:ext cx="1292533" cy="394222"/>
      </dsp:txXfrm>
    </dsp:sp>
    <dsp:sp modelId="{BA2EF083-B5BA-4CB9-9735-08F34400F542}">
      <dsp:nvSpPr>
        <dsp:cNvPr id="0" name=""/>
        <dsp:cNvSpPr/>
      </dsp:nvSpPr>
      <dsp:spPr>
        <a:xfrm>
          <a:off x="4655491" y="1187302"/>
          <a:ext cx="1292533" cy="394222"/>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b="1" kern="1200" dirty="0" smtClean="0"/>
            <a:t>Spencer Lowe</a:t>
          </a:r>
          <a:r>
            <a:rPr lang="en-US" sz="1300" kern="1200" dirty="0" smtClean="0"/>
            <a:t/>
          </a:r>
          <a:br>
            <a:rPr lang="en-US" sz="1300" kern="1200" dirty="0" smtClean="0"/>
          </a:br>
          <a:r>
            <a:rPr lang="en-US" sz="1300" i="1" kern="1200" dirty="0" smtClean="0"/>
            <a:t>VP Marketing</a:t>
          </a:r>
          <a:endParaRPr lang="en-US" sz="1300" i="1" kern="1200" dirty="0"/>
        </a:p>
      </dsp:txBody>
      <dsp:txXfrm>
        <a:off x="4655491" y="1187302"/>
        <a:ext cx="1292533" cy="394222"/>
      </dsp:txXfrm>
    </dsp:sp>
    <dsp:sp modelId="{E3016758-8585-480B-967B-7C7E1BFCBFE1}">
      <dsp:nvSpPr>
        <dsp:cNvPr id="0" name=""/>
        <dsp:cNvSpPr/>
      </dsp:nvSpPr>
      <dsp:spPr>
        <a:xfrm>
          <a:off x="6109591" y="1187302"/>
          <a:ext cx="1292533" cy="394222"/>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b="1" kern="1200" dirty="0" smtClean="0"/>
            <a:t>Mike </a:t>
          </a:r>
          <a:r>
            <a:rPr lang="en-US" sz="1300" b="1" kern="1200" dirty="0" err="1" smtClean="0"/>
            <a:t>Danseglio</a:t>
          </a:r>
          <a:r>
            <a:rPr lang="en-US" sz="1300" kern="1200" dirty="0" smtClean="0"/>
            <a:t/>
          </a:r>
          <a:br>
            <a:rPr lang="en-US" sz="1300" kern="1200" dirty="0" smtClean="0"/>
          </a:br>
          <a:r>
            <a:rPr lang="en-US" sz="1300" i="1" kern="1200" dirty="0" smtClean="0"/>
            <a:t>VP Distribution</a:t>
          </a:r>
          <a:endParaRPr lang="en-US" sz="1300" i="1" kern="1200" dirty="0"/>
        </a:p>
      </dsp:txBody>
      <dsp:txXfrm>
        <a:off x="6109591" y="1187302"/>
        <a:ext cx="1292533" cy="394222"/>
      </dsp:txXfrm>
    </dsp:sp>
    <dsp:sp modelId="{B3121DCC-B322-4E8D-B1C4-113003695FAC}">
      <dsp:nvSpPr>
        <dsp:cNvPr id="0" name=""/>
        <dsp:cNvSpPr/>
      </dsp:nvSpPr>
      <dsp:spPr>
        <a:xfrm>
          <a:off x="3104451" y="1447424"/>
          <a:ext cx="1292533" cy="394222"/>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b="1" kern="1200" dirty="0" err="1" smtClean="0"/>
            <a:t>Szabolcs</a:t>
          </a:r>
          <a:r>
            <a:rPr lang="en-US" sz="1300" b="1" kern="1200" dirty="0" smtClean="0"/>
            <a:t> </a:t>
          </a:r>
          <a:r>
            <a:rPr lang="en-US" sz="1300" b="1" kern="1200" dirty="0" err="1" smtClean="0"/>
            <a:t>Vajda</a:t>
          </a:r>
          <a:r>
            <a:rPr lang="en-US" sz="1300" b="1" kern="1200" dirty="0" smtClean="0"/>
            <a:t/>
          </a:r>
          <a:br>
            <a:rPr lang="en-US" sz="1300" b="1" kern="1200" dirty="0" smtClean="0"/>
          </a:br>
          <a:r>
            <a:rPr lang="en-US" sz="1300" i="1" kern="1200" dirty="0" smtClean="0"/>
            <a:t>CIO</a:t>
          </a:r>
          <a:endParaRPr lang="en-US" sz="1300" i="1" kern="1200" dirty="0"/>
        </a:p>
      </dsp:txBody>
      <dsp:txXfrm>
        <a:off x="3104451" y="1447424"/>
        <a:ext cx="1292533" cy="394222"/>
      </dsp:txXfrm>
    </dsp:sp>
    <dsp:sp modelId="{251DF432-F1D3-47C6-873F-15A16F2D38F4}">
      <dsp:nvSpPr>
        <dsp:cNvPr id="0" name=""/>
        <dsp:cNvSpPr/>
      </dsp:nvSpPr>
      <dsp:spPr>
        <a:xfrm>
          <a:off x="4655491" y="1743091"/>
          <a:ext cx="1292533" cy="394222"/>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b="1" kern="1200" dirty="0" smtClean="0"/>
            <a:t>Jason </a:t>
          </a:r>
          <a:r>
            <a:rPr lang="en-US" sz="1300" b="1" kern="1200" dirty="0" err="1" smtClean="0"/>
            <a:t>Kozleski</a:t>
          </a:r>
          <a:r>
            <a:rPr lang="en-US" sz="1300" kern="1200" dirty="0" smtClean="0"/>
            <a:t/>
          </a:r>
          <a:br>
            <a:rPr lang="en-US" sz="1300" kern="1200" dirty="0" smtClean="0"/>
          </a:br>
          <a:r>
            <a:rPr lang="en-US" sz="1300" i="1" kern="1200" dirty="0" smtClean="0"/>
            <a:t>VP Security</a:t>
          </a:r>
          <a:endParaRPr lang="en-US" sz="1300" i="1" kern="1200" dirty="0"/>
        </a:p>
      </dsp:txBody>
      <dsp:txXfrm>
        <a:off x="4655491" y="1743091"/>
        <a:ext cx="1292533" cy="394222"/>
      </dsp:txXfrm>
    </dsp:sp>
    <dsp:sp modelId="{C38B467B-E634-41B8-B6C8-0E36204E3D69}">
      <dsp:nvSpPr>
        <dsp:cNvPr id="0" name=""/>
        <dsp:cNvSpPr/>
      </dsp:nvSpPr>
      <dsp:spPr>
        <a:xfrm>
          <a:off x="6109591" y="1743091"/>
          <a:ext cx="1292533" cy="394222"/>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b="1" kern="1200" dirty="0" smtClean="0"/>
            <a:t>Pat Coleman</a:t>
          </a:r>
          <a:r>
            <a:rPr lang="en-US" sz="1300" kern="1200" dirty="0" smtClean="0"/>
            <a:t/>
          </a:r>
          <a:br>
            <a:rPr lang="en-US" sz="1300" kern="1200" dirty="0" smtClean="0"/>
          </a:br>
          <a:r>
            <a:rPr lang="en-US" sz="1300" i="1" kern="1200" dirty="0" smtClean="0"/>
            <a:t>VP Customer Svc</a:t>
          </a:r>
          <a:endParaRPr lang="en-US" sz="1300" i="1" kern="1200" dirty="0"/>
        </a:p>
      </dsp:txBody>
      <dsp:txXfrm>
        <a:off x="6109591" y="1743091"/>
        <a:ext cx="1292533" cy="394222"/>
      </dsp:txXfrm>
    </dsp:sp>
    <dsp:sp modelId="{347AE624-3C77-4062-987A-8AA11C987659}">
      <dsp:nvSpPr>
        <dsp:cNvPr id="0" name=""/>
        <dsp:cNvSpPr/>
      </dsp:nvSpPr>
      <dsp:spPr>
        <a:xfrm>
          <a:off x="3104451" y="2003214"/>
          <a:ext cx="1292533" cy="394222"/>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b="1" kern="1200" dirty="0" smtClean="0"/>
            <a:t>Patricia Doyle</a:t>
          </a:r>
          <a:br>
            <a:rPr lang="en-US" sz="1300" b="1" kern="1200" dirty="0" smtClean="0"/>
          </a:br>
          <a:r>
            <a:rPr lang="en-US" sz="1300" i="1" kern="1200" dirty="0" smtClean="0"/>
            <a:t>CTO</a:t>
          </a:r>
        </a:p>
      </dsp:txBody>
      <dsp:txXfrm>
        <a:off x="3104451" y="2003214"/>
        <a:ext cx="1292533" cy="394222"/>
      </dsp:txXfrm>
    </dsp:sp>
    <dsp:sp modelId="{5657FCAB-7B2B-460D-8A41-2563A541D882}">
      <dsp:nvSpPr>
        <dsp:cNvPr id="0" name=""/>
        <dsp:cNvSpPr/>
      </dsp:nvSpPr>
      <dsp:spPr>
        <a:xfrm>
          <a:off x="4655491" y="2298880"/>
          <a:ext cx="1292533" cy="394222"/>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b="1" kern="1200" dirty="0" smtClean="0"/>
            <a:t>Jane Dow</a:t>
          </a:r>
          <a:r>
            <a:rPr lang="en-US" sz="1300" kern="1200" dirty="0" smtClean="0"/>
            <a:t/>
          </a:r>
          <a:br>
            <a:rPr lang="en-US" sz="1300" kern="1200" dirty="0" smtClean="0"/>
          </a:br>
          <a:r>
            <a:rPr lang="en-US" sz="1300" i="1" kern="1200" dirty="0" smtClean="0"/>
            <a:t>VP Technology</a:t>
          </a:r>
          <a:endParaRPr lang="en-US" sz="1300" i="1" kern="1200" dirty="0"/>
        </a:p>
      </dsp:txBody>
      <dsp:txXfrm>
        <a:off x="4655491" y="2298880"/>
        <a:ext cx="1292533" cy="394222"/>
      </dsp:txXfrm>
    </dsp:sp>
    <dsp:sp modelId="{949387BA-6E18-4129-A0DF-8A91B052DBDE}">
      <dsp:nvSpPr>
        <dsp:cNvPr id="0" name=""/>
        <dsp:cNvSpPr/>
      </dsp:nvSpPr>
      <dsp:spPr>
        <a:xfrm>
          <a:off x="1553412" y="891635"/>
          <a:ext cx="1292533" cy="394222"/>
        </a:xfrm>
        <a:prstGeom prst="rect">
          <a:avLst/>
        </a:prstGeom>
        <a:solidFill>
          <a:schemeClr val="accent3">
            <a:hueOff val="0"/>
            <a:satOff val="0"/>
            <a:lumOff val="0"/>
            <a:alphaOff val="0"/>
          </a:schemeClr>
        </a:solidFill>
        <a:ln w="25400" cap="flat" cmpd="sng" algn="ctr">
          <a:solidFill>
            <a:schemeClr val="l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b="1" kern="1200" dirty="0" err="1" smtClean="0"/>
            <a:t>Pilar</a:t>
          </a:r>
          <a:r>
            <a:rPr lang="en-US" sz="1300" b="1" kern="1200" dirty="0" smtClean="0"/>
            <a:t> Ackerman</a:t>
          </a:r>
          <a:br>
            <a:rPr lang="en-US" sz="1300" b="1" kern="1200" dirty="0" smtClean="0"/>
          </a:br>
          <a:r>
            <a:rPr lang="en-US" sz="1300" i="1" kern="1200" dirty="0" smtClean="0"/>
            <a:t>Executive </a:t>
          </a:r>
          <a:r>
            <a:rPr lang="en-US" sz="1300" i="1" kern="1200" dirty="0" err="1" smtClean="0"/>
            <a:t>Ass’t</a:t>
          </a:r>
          <a:endParaRPr lang="en-US" sz="1300" i="1" kern="1200" dirty="0"/>
        </a:p>
      </dsp:txBody>
      <dsp:txXfrm>
        <a:off x="1553412" y="891635"/>
        <a:ext cx="1292533" cy="39422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2">
  <dgm:title val="Simple 4"/>
  <dgm:desc val="Simple 4"/>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501D8F-54CB-4311-B0B5-2502477DB590}" type="datetimeFigureOut">
              <a:rPr lang="en-US" smtClean="0"/>
              <a:t>6/2/2016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DF78D9-9757-4B19-A86A-19740044A54D}" type="slidenum">
              <a:rPr lang="en-US" smtClean="0"/>
              <a:t>‹#›</a:t>
            </a:fld>
            <a:endParaRPr lang="en-US"/>
          </a:p>
        </p:txBody>
      </p:sp>
    </p:spTree>
    <p:extLst>
      <p:ext uri="{BB962C8B-B14F-4D97-AF65-F5344CB8AC3E}">
        <p14:creationId xmlns:p14="http://schemas.microsoft.com/office/powerpoint/2010/main" val="3202404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DF78D9-9757-4B19-A86A-19740044A54D}" type="slidenum">
              <a:rPr lang="en-US" smtClean="0"/>
              <a:t>1</a:t>
            </a:fld>
            <a:endParaRPr lang="en-US"/>
          </a:p>
        </p:txBody>
      </p:sp>
    </p:spTree>
    <p:extLst>
      <p:ext uri="{BB962C8B-B14F-4D97-AF65-F5344CB8AC3E}">
        <p14:creationId xmlns:p14="http://schemas.microsoft.com/office/powerpoint/2010/main" val="1121967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7C19F6-2EA2-4934-AC7F-6A22B3199FF2}" type="slidenum">
              <a:rPr lang="en-US"/>
              <a:pPr/>
              <a:t>2</a:t>
            </a:fld>
            <a:endParaRPr lang="en-US"/>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183019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961BD3-1E6E-4E36-883E-1238C995744B}" type="slidenum">
              <a:rPr lang="en-US" smtClean="0"/>
              <a:t>3</a:t>
            </a:fld>
            <a:endParaRPr lang="en-US"/>
          </a:p>
        </p:txBody>
      </p:sp>
    </p:spTree>
    <p:extLst>
      <p:ext uri="{BB962C8B-B14F-4D97-AF65-F5344CB8AC3E}">
        <p14:creationId xmlns:p14="http://schemas.microsoft.com/office/powerpoint/2010/main" val="1894626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929F4E-BCEC-4434-B5BC-7773E7B5FAFA}" type="datetimeFigureOut">
              <a:rPr lang="en-US" smtClean="0"/>
              <a:pPr/>
              <a:t>6/2/2016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780CB2-20D3-45CD-9916-3ED7D43A74D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929F4E-BCEC-4434-B5BC-7773E7B5FAFA}" type="datetimeFigureOut">
              <a:rPr lang="en-US" smtClean="0"/>
              <a:pPr/>
              <a:t>6/2/2016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780CB2-20D3-45CD-9916-3ED7D43A74D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929F4E-BCEC-4434-B5BC-7773E7B5FAFA}" type="datetimeFigureOut">
              <a:rPr lang="en-US" smtClean="0"/>
              <a:pPr/>
              <a:t>6/2/2016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780CB2-20D3-45CD-9916-3ED7D43A74D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929F4E-BCEC-4434-B5BC-7773E7B5FAFA}" type="datetimeFigureOut">
              <a:rPr lang="en-US" smtClean="0"/>
              <a:pPr/>
              <a:t>6/2/2016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780CB2-20D3-45CD-9916-3ED7D43A74D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929F4E-BCEC-4434-B5BC-7773E7B5FAFA}" type="datetimeFigureOut">
              <a:rPr lang="en-US" smtClean="0"/>
              <a:pPr/>
              <a:t>6/2/2016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780CB2-20D3-45CD-9916-3ED7D43A74D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929F4E-BCEC-4434-B5BC-7773E7B5FAFA}" type="datetimeFigureOut">
              <a:rPr lang="en-US" smtClean="0"/>
              <a:pPr/>
              <a:t>6/2/2016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780CB2-20D3-45CD-9916-3ED7D43A74D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929F4E-BCEC-4434-B5BC-7773E7B5FAFA}" type="datetimeFigureOut">
              <a:rPr lang="en-US" smtClean="0"/>
              <a:pPr/>
              <a:t>6/2/2016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780CB2-20D3-45CD-9916-3ED7D43A74D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929F4E-BCEC-4434-B5BC-7773E7B5FAFA}" type="datetimeFigureOut">
              <a:rPr lang="en-US" smtClean="0"/>
              <a:pPr/>
              <a:t>6/2/2016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780CB2-20D3-45CD-9916-3ED7D43A74D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929F4E-BCEC-4434-B5BC-7773E7B5FAFA}" type="datetimeFigureOut">
              <a:rPr lang="en-US" smtClean="0"/>
              <a:pPr/>
              <a:t>6/2/2016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780CB2-20D3-45CD-9916-3ED7D43A74D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929F4E-BCEC-4434-B5BC-7773E7B5FAFA}" type="datetimeFigureOut">
              <a:rPr lang="en-US" smtClean="0"/>
              <a:pPr/>
              <a:t>6/2/2016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780CB2-20D3-45CD-9916-3ED7D43A74D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929F4E-BCEC-4434-B5BC-7773E7B5FAFA}" type="datetimeFigureOut">
              <a:rPr lang="en-US" smtClean="0"/>
              <a:pPr/>
              <a:t>6/2/2016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780CB2-20D3-45CD-9916-3ED7D43A74D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929F4E-BCEC-4434-B5BC-7773E7B5FAFA}" type="datetimeFigureOut">
              <a:rPr lang="en-US" smtClean="0"/>
              <a:pPr/>
              <a:t>6/2/2016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780CB2-20D3-45CD-9916-3ED7D43A74D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Title of Organization Chart</a:t>
            </a:r>
            <a:endParaRPr lang="en-US"/>
          </a:p>
        </p:txBody>
      </p:sp>
      <p:graphicFrame>
        <p:nvGraphicFramePr>
          <p:cNvPr id="7" name="Content Placeholder 6"/>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6" name="Rectangle 74"/>
          <p:cNvSpPr>
            <a:spLocks noChangeArrowheads="1"/>
          </p:cNvSpPr>
          <p:nvPr/>
        </p:nvSpPr>
        <p:spPr bwMode="auto">
          <a:xfrm>
            <a:off x="228600" y="5410200"/>
            <a:ext cx="3048000" cy="1295400"/>
          </a:xfrm>
          <a:prstGeom prst="rect">
            <a:avLst/>
          </a:prstGeom>
          <a:noFill/>
          <a:ln w="6350">
            <a:solidFill>
              <a:srgbClr val="C0C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tIns="91440" bIns="91440"/>
          <a:lstStyle/>
          <a:p>
            <a:pPr>
              <a:lnSpc>
                <a:spcPct val="100000"/>
              </a:lnSpc>
              <a:spcBef>
                <a:spcPct val="0"/>
              </a:spcBef>
            </a:pPr>
            <a:r>
              <a:rPr lang="en-US" sz="1000" b="1" dirty="0">
                <a:latin typeface="+mn-lt"/>
              </a:rPr>
              <a:t>TO MODIFY THIS </a:t>
            </a:r>
            <a:r>
              <a:rPr lang="en-US" sz="1000" b="1" dirty="0" smtClean="0">
                <a:latin typeface="+mn-lt"/>
              </a:rPr>
              <a:t>CHART: </a:t>
            </a:r>
            <a:r>
              <a:rPr lang="en-US" sz="1000" dirty="0" smtClean="0">
                <a:latin typeface="+mn-lt"/>
              </a:rPr>
              <a:t>Click the chart, and then click the Design tab to modify the SmartArt graphic. Click a text placeholder to replace it with your text, or click the  arrows on the left border of the SmartArt to open the text pane, and type or edit all text for the chart.</a:t>
            </a:r>
          </a:p>
          <a:p>
            <a:pPr>
              <a:lnSpc>
                <a:spcPct val="100000"/>
              </a:lnSpc>
              <a:spcBef>
                <a:spcPct val="0"/>
              </a:spcBef>
            </a:pPr>
            <a:endParaRPr lang="en-US" sz="1000" b="1" dirty="0"/>
          </a:p>
        </p:txBody>
      </p:sp>
      <p:sp>
        <p:nvSpPr>
          <p:cNvPr id="3147" name="Rectangle 75"/>
          <p:cNvSpPr>
            <a:spLocks noGrp="1" noChangeArrowheads="1"/>
          </p:cNvSpPr>
          <p:nvPr>
            <p:ph type="title"/>
          </p:nvPr>
        </p:nvSpPr>
        <p:spPr>
          <a:noFill/>
          <a:ln/>
        </p:spPr>
        <p:txBody>
          <a:bodyPr anchor="b"/>
          <a:lstStyle/>
          <a:p>
            <a:r>
              <a:rPr lang="en-US" smtClean="0"/>
              <a:t>[Organizational </a:t>
            </a:r>
            <a:r>
              <a:rPr lang="en-US" dirty="0"/>
              <a:t>Chart </a:t>
            </a:r>
            <a:r>
              <a:rPr lang="en-US" dirty="0" smtClean="0"/>
              <a:t>Title]</a:t>
            </a:r>
            <a:endParaRPr lang="en-US" dirty="0"/>
          </a:p>
        </p:txBody>
      </p:sp>
      <p:graphicFrame>
        <p:nvGraphicFramePr>
          <p:cNvPr id="30" name="Diagram 29"/>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84467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Horizontal Organization Chart SmartArt</a:t>
            </a:r>
            <a:endParaRPr lang="en-US" dirty="0"/>
          </a:p>
        </p:txBody>
      </p:sp>
      <p:graphicFrame>
        <p:nvGraphicFramePr>
          <p:cNvPr id="6" name="Content Placeholder 5" descr="Horizontal Organization Chart" title="SmartArt"/>
          <p:cNvGraphicFramePr>
            <a:graphicFrameLocks noGrp="1"/>
          </p:cNvGraphicFramePr>
          <p:nvPr>
            <p:ph idx="1"/>
            <p:extLst/>
          </p:nvPr>
        </p:nvGraphicFramePr>
        <p:xfrm>
          <a:off x="857251" y="2400300"/>
          <a:ext cx="7404497" cy="30289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694153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Basic organization chart" id="{E296B35C-8648-4BC9-88D7-BD5F73A69E50}" vid="{8F1F4E2D-619F-4898-B8AB-132FC6EBAB2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366EC32-E1AF-41E4-9678-CB0A946752C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Basic organization chart Example 1</Template>
  <TotalTime>0</TotalTime>
  <Words>119</Words>
  <Application>Microsoft Office PowerPoint</Application>
  <PresentationFormat>On-screen Show (4:3)</PresentationFormat>
  <Paragraphs>26</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Constantia</vt:lpstr>
      <vt:lpstr>Office Theme</vt:lpstr>
      <vt:lpstr>Title of Organization Chart</vt:lpstr>
      <vt:lpstr>[Organizational Chart Title]</vt:lpstr>
      <vt:lpstr>Horizontal Organization Chart SmartArt</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2016-06-02T15:50:02Z</dcterms:created>
  <dcterms:modified xsi:type="dcterms:W3CDTF">2016-06-02T15:52:56Z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TC100854819990</vt:lpwstr>
  </property>
</Properties>
</file>