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91" d="100"/>
          <a:sy n="91" d="100"/>
        </p:scale>
        <p:origin x="-114" y="-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F0AAF-4333-4E16-8695-C72EAAC23A65}" type="doc">
      <dgm:prSet loTypeId="urn:microsoft.com/office/officeart/2005/8/layout/vProcess5" loCatId="process" qsTypeId="urn:microsoft.com/office/officeart/2005/8/quickstyle/3d5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A6F8E4C-EBA1-4C50-81DA-32EB6BFF7FF4}">
      <dgm:prSet phldrT="[Text]"/>
      <dgm:spPr/>
      <dgm:t>
        <a:bodyPr/>
        <a:lstStyle/>
        <a:p>
          <a:r>
            <a:rPr lang="en-US" dirty="0" smtClean="0"/>
            <a:t>Feel</a:t>
          </a:r>
          <a:endParaRPr lang="en-US" dirty="0"/>
        </a:p>
      </dgm:t>
    </dgm:pt>
    <dgm:pt modelId="{60D3A91E-9901-4D0F-B8D2-F5321A22F09F}" type="parTrans" cxnId="{D326A54F-13AF-4B38-8B5E-466C899F775B}">
      <dgm:prSet/>
      <dgm:spPr/>
      <dgm:t>
        <a:bodyPr/>
        <a:lstStyle/>
        <a:p>
          <a:endParaRPr lang="en-US"/>
        </a:p>
      </dgm:t>
    </dgm:pt>
    <dgm:pt modelId="{70237D0C-2A43-4C2F-90FE-6F21E772B1E4}" type="sibTrans" cxnId="{D326A54F-13AF-4B38-8B5E-466C899F775B}">
      <dgm:prSet/>
      <dgm:spPr/>
      <dgm:t>
        <a:bodyPr/>
        <a:lstStyle/>
        <a:p>
          <a:endParaRPr lang="en-US"/>
        </a:p>
      </dgm:t>
    </dgm:pt>
    <dgm:pt modelId="{E109628E-5D13-4091-8F50-3BA674F5B1C4}">
      <dgm:prSet phldrT="[Text]"/>
      <dgm:spPr/>
      <dgm:t>
        <a:bodyPr/>
        <a:lstStyle/>
        <a:p>
          <a:r>
            <a:rPr lang="en-US" dirty="0" smtClean="0"/>
            <a:t>Ask</a:t>
          </a:r>
          <a:endParaRPr lang="en-US" dirty="0"/>
        </a:p>
      </dgm:t>
    </dgm:pt>
    <dgm:pt modelId="{2EFCEBC4-2A04-4710-8C93-2D6E5E252F2E}" type="parTrans" cxnId="{FADAD4B4-22E8-407F-BFD8-EA35F955B228}">
      <dgm:prSet/>
      <dgm:spPr/>
      <dgm:t>
        <a:bodyPr/>
        <a:lstStyle/>
        <a:p>
          <a:endParaRPr lang="en-US"/>
        </a:p>
      </dgm:t>
    </dgm:pt>
    <dgm:pt modelId="{F0FECC41-41FB-4400-B673-92814C8E2156}" type="sibTrans" cxnId="{FADAD4B4-22E8-407F-BFD8-EA35F955B228}">
      <dgm:prSet/>
      <dgm:spPr/>
      <dgm:t>
        <a:bodyPr/>
        <a:lstStyle/>
        <a:p>
          <a:endParaRPr lang="en-US"/>
        </a:p>
      </dgm:t>
    </dgm:pt>
    <dgm:pt modelId="{9561ED62-9174-4417-B628-E3E34415E357}">
      <dgm:prSet phldrT="[Text]"/>
      <dgm:spPr/>
      <dgm:t>
        <a:bodyPr/>
        <a:lstStyle/>
        <a:p>
          <a:r>
            <a:rPr lang="en-US" dirty="0" smtClean="0"/>
            <a:t>Refine</a:t>
          </a:r>
        </a:p>
      </dgm:t>
    </dgm:pt>
    <dgm:pt modelId="{6AB9ADC5-6016-428C-ADCA-9463866681FF}" type="parTrans" cxnId="{6AEE9A07-B129-4234-B4A1-1CDE6893ED4F}">
      <dgm:prSet/>
      <dgm:spPr/>
      <dgm:t>
        <a:bodyPr/>
        <a:lstStyle/>
        <a:p>
          <a:endParaRPr lang="en-US"/>
        </a:p>
      </dgm:t>
    </dgm:pt>
    <dgm:pt modelId="{E248ED67-064D-4A26-9B46-9506E6A80504}" type="sibTrans" cxnId="{6AEE9A07-B129-4234-B4A1-1CDE6893ED4F}">
      <dgm:prSet/>
      <dgm:spPr/>
      <dgm:t>
        <a:bodyPr/>
        <a:lstStyle/>
        <a:p>
          <a:endParaRPr lang="en-US"/>
        </a:p>
      </dgm:t>
    </dgm:pt>
    <dgm:pt modelId="{919E8A0C-97DB-431E-B59D-1FC12E6A2DD5}">
      <dgm:prSet/>
      <dgm:spPr/>
      <dgm:t>
        <a:bodyPr/>
        <a:lstStyle/>
        <a:p>
          <a:r>
            <a:rPr lang="en-US" dirty="0" smtClean="0"/>
            <a:t>Take</a:t>
          </a:r>
          <a:endParaRPr lang="en-US" dirty="0"/>
        </a:p>
      </dgm:t>
    </dgm:pt>
    <dgm:pt modelId="{1CD589A3-5758-45A4-B5EA-30ECE0F33792}" type="parTrans" cxnId="{BE661ABB-1F14-4C15-848C-42B19953F933}">
      <dgm:prSet/>
      <dgm:spPr/>
      <dgm:t>
        <a:bodyPr/>
        <a:lstStyle/>
        <a:p>
          <a:endParaRPr lang="en-US"/>
        </a:p>
      </dgm:t>
    </dgm:pt>
    <dgm:pt modelId="{18502AE8-FDC0-409F-B000-2B1D0970B029}" type="sibTrans" cxnId="{BE661ABB-1F14-4C15-848C-42B19953F933}">
      <dgm:prSet/>
      <dgm:spPr/>
      <dgm:t>
        <a:bodyPr/>
        <a:lstStyle/>
        <a:p>
          <a:endParaRPr lang="en-US"/>
        </a:p>
      </dgm:t>
    </dgm:pt>
    <dgm:pt modelId="{F7E13AF1-F476-4FAB-99DA-E8AA6215C5EC}" type="pres">
      <dgm:prSet presAssocID="{326F0AAF-4333-4E16-8695-C72EAAC23A65}" presName="outerComposite" presStyleCnt="0">
        <dgm:presLayoutVars>
          <dgm:chMax val="5"/>
          <dgm:dir/>
          <dgm:resizeHandles val="exact"/>
        </dgm:presLayoutVars>
      </dgm:prSet>
      <dgm:spPr/>
    </dgm:pt>
    <dgm:pt modelId="{665EE660-65F2-419B-9445-267A99366C01}" type="pres">
      <dgm:prSet presAssocID="{326F0AAF-4333-4E16-8695-C72EAAC23A65}" presName="dummyMaxCanvas" presStyleCnt="0">
        <dgm:presLayoutVars/>
      </dgm:prSet>
      <dgm:spPr/>
    </dgm:pt>
    <dgm:pt modelId="{D7F158AF-5446-412B-A6B0-8390F1305BDF}" type="pres">
      <dgm:prSet presAssocID="{326F0AAF-4333-4E16-8695-C72EAAC23A65}" presName="FourNodes_1" presStyleLbl="node1" presStyleIdx="0" presStyleCnt="4">
        <dgm:presLayoutVars>
          <dgm:bulletEnabled val="1"/>
        </dgm:presLayoutVars>
      </dgm:prSet>
      <dgm:spPr/>
    </dgm:pt>
    <dgm:pt modelId="{F816EEFE-122D-497C-B1FC-F8B33BE06CAA}" type="pres">
      <dgm:prSet presAssocID="{326F0AAF-4333-4E16-8695-C72EAAC23A65}" presName="FourNodes_2" presStyleLbl="node1" presStyleIdx="1" presStyleCnt="4">
        <dgm:presLayoutVars>
          <dgm:bulletEnabled val="1"/>
        </dgm:presLayoutVars>
      </dgm:prSet>
      <dgm:spPr/>
    </dgm:pt>
    <dgm:pt modelId="{876BF7CC-5100-40FB-A1DE-DD4C7647A2C6}" type="pres">
      <dgm:prSet presAssocID="{326F0AAF-4333-4E16-8695-C72EAAC23A65}" presName="FourNodes_3" presStyleLbl="node1" presStyleIdx="2" presStyleCnt="4">
        <dgm:presLayoutVars>
          <dgm:bulletEnabled val="1"/>
        </dgm:presLayoutVars>
      </dgm:prSet>
      <dgm:spPr/>
    </dgm:pt>
    <dgm:pt modelId="{999A3944-3963-4C6A-8DCD-3F0672F3470E}" type="pres">
      <dgm:prSet presAssocID="{326F0AAF-4333-4E16-8695-C72EAAC23A6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658E-A29D-4F85-BCBA-076E4C6C4152}" type="pres">
      <dgm:prSet presAssocID="{326F0AAF-4333-4E16-8695-C72EAAC23A65}" presName="FourConn_1-2" presStyleLbl="fgAccFollowNode1" presStyleIdx="0" presStyleCnt="3">
        <dgm:presLayoutVars>
          <dgm:bulletEnabled val="1"/>
        </dgm:presLayoutVars>
      </dgm:prSet>
      <dgm:spPr/>
    </dgm:pt>
    <dgm:pt modelId="{CF95FEE5-517B-4CE8-AC8A-6B36EAA11742}" type="pres">
      <dgm:prSet presAssocID="{326F0AAF-4333-4E16-8695-C72EAAC23A65}" presName="FourConn_2-3" presStyleLbl="fgAccFollowNode1" presStyleIdx="1" presStyleCnt="3">
        <dgm:presLayoutVars>
          <dgm:bulletEnabled val="1"/>
        </dgm:presLayoutVars>
      </dgm:prSet>
      <dgm:spPr/>
    </dgm:pt>
    <dgm:pt modelId="{79D768B2-3FAA-4434-9B3A-58C50EEB959F}" type="pres">
      <dgm:prSet presAssocID="{326F0AAF-4333-4E16-8695-C72EAAC23A65}" presName="FourConn_3-4" presStyleLbl="fgAccFollowNode1" presStyleIdx="2" presStyleCnt="3">
        <dgm:presLayoutVars>
          <dgm:bulletEnabled val="1"/>
        </dgm:presLayoutVars>
      </dgm:prSet>
      <dgm:spPr/>
    </dgm:pt>
    <dgm:pt modelId="{7CC3940D-3BB6-4211-A652-987F9EE0FC3A}" type="pres">
      <dgm:prSet presAssocID="{326F0AAF-4333-4E16-8695-C72EAAC23A65}" presName="FourNodes_1_text" presStyleLbl="node1" presStyleIdx="3" presStyleCnt="4">
        <dgm:presLayoutVars>
          <dgm:bulletEnabled val="1"/>
        </dgm:presLayoutVars>
      </dgm:prSet>
      <dgm:spPr/>
    </dgm:pt>
    <dgm:pt modelId="{2481CCA5-F0C8-45DF-A047-822225835E1E}" type="pres">
      <dgm:prSet presAssocID="{326F0AAF-4333-4E16-8695-C72EAAC23A65}" presName="FourNodes_2_text" presStyleLbl="node1" presStyleIdx="3" presStyleCnt="4">
        <dgm:presLayoutVars>
          <dgm:bulletEnabled val="1"/>
        </dgm:presLayoutVars>
      </dgm:prSet>
      <dgm:spPr/>
    </dgm:pt>
    <dgm:pt modelId="{E1713B0D-44A7-46A5-B3C7-1B96977E3951}" type="pres">
      <dgm:prSet presAssocID="{326F0AAF-4333-4E16-8695-C72EAAC23A65}" presName="FourNodes_3_text" presStyleLbl="node1" presStyleIdx="3" presStyleCnt="4">
        <dgm:presLayoutVars>
          <dgm:bulletEnabled val="1"/>
        </dgm:presLayoutVars>
      </dgm:prSet>
      <dgm:spPr/>
    </dgm:pt>
    <dgm:pt modelId="{8EE55AC3-FED5-4AE7-847C-EEA5B5434F38}" type="pres">
      <dgm:prSet presAssocID="{326F0AAF-4333-4E16-8695-C72EAAC23A6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69E4D-BEE7-496B-9A8A-26915B4587B4}" type="presOf" srcId="{E109628E-5D13-4091-8F50-3BA674F5B1C4}" destId="{F816EEFE-122D-497C-B1FC-F8B33BE06CAA}" srcOrd="0" destOrd="0" presId="urn:microsoft.com/office/officeart/2005/8/layout/vProcess5"/>
    <dgm:cxn modelId="{B8F1B1F6-D65E-495D-B6B8-5FBBAD7D262B}" type="presOf" srcId="{326F0AAF-4333-4E16-8695-C72EAAC23A65}" destId="{F7E13AF1-F476-4FAB-99DA-E8AA6215C5EC}" srcOrd="0" destOrd="0" presId="urn:microsoft.com/office/officeart/2005/8/layout/vProcess5"/>
    <dgm:cxn modelId="{51C60186-5803-4CB9-86EA-343DF71ADDF8}" type="presOf" srcId="{919E8A0C-97DB-431E-B59D-1FC12E6A2DD5}" destId="{999A3944-3963-4C6A-8DCD-3F0672F3470E}" srcOrd="0" destOrd="0" presId="urn:microsoft.com/office/officeart/2005/8/layout/vProcess5"/>
    <dgm:cxn modelId="{6AEE9A07-B129-4234-B4A1-1CDE6893ED4F}" srcId="{326F0AAF-4333-4E16-8695-C72EAAC23A65}" destId="{9561ED62-9174-4417-B628-E3E34415E357}" srcOrd="2" destOrd="0" parTransId="{6AB9ADC5-6016-428C-ADCA-9463866681FF}" sibTransId="{E248ED67-064D-4A26-9B46-9506E6A80504}"/>
    <dgm:cxn modelId="{FADAD4B4-22E8-407F-BFD8-EA35F955B228}" srcId="{326F0AAF-4333-4E16-8695-C72EAAC23A65}" destId="{E109628E-5D13-4091-8F50-3BA674F5B1C4}" srcOrd="1" destOrd="0" parTransId="{2EFCEBC4-2A04-4710-8C93-2D6E5E252F2E}" sibTransId="{F0FECC41-41FB-4400-B673-92814C8E2156}"/>
    <dgm:cxn modelId="{F002E2DF-16E5-40B4-A7DD-ED0F3135BFFD}" type="presOf" srcId="{9561ED62-9174-4417-B628-E3E34415E357}" destId="{876BF7CC-5100-40FB-A1DE-DD4C7647A2C6}" srcOrd="0" destOrd="0" presId="urn:microsoft.com/office/officeart/2005/8/layout/vProcess5"/>
    <dgm:cxn modelId="{50759EB8-9CBA-4D87-9E47-B3EAE2390B3E}" type="presOf" srcId="{F0FECC41-41FB-4400-B673-92814C8E2156}" destId="{CF95FEE5-517B-4CE8-AC8A-6B36EAA11742}" srcOrd="0" destOrd="0" presId="urn:microsoft.com/office/officeart/2005/8/layout/vProcess5"/>
    <dgm:cxn modelId="{BE661ABB-1F14-4C15-848C-42B19953F933}" srcId="{326F0AAF-4333-4E16-8695-C72EAAC23A65}" destId="{919E8A0C-97DB-431E-B59D-1FC12E6A2DD5}" srcOrd="3" destOrd="0" parTransId="{1CD589A3-5758-45A4-B5EA-30ECE0F33792}" sibTransId="{18502AE8-FDC0-409F-B000-2B1D0970B029}"/>
    <dgm:cxn modelId="{4F57DE2A-44D9-489D-895F-FBD71C5D9722}" type="presOf" srcId="{70237D0C-2A43-4C2F-90FE-6F21E772B1E4}" destId="{3015658E-A29D-4F85-BCBA-076E4C6C4152}" srcOrd="0" destOrd="0" presId="urn:microsoft.com/office/officeart/2005/8/layout/vProcess5"/>
    <dgm:cxn modelId="{E48E8F86-4820-47BC-8001-40677040C6F6}" type="presOf" srcId="{9561ED62-9174-4417-B628-E3E34415E357}" destId="{E1713B0D-44A7-46A5-B3C7-1B96977E3951}" srcOrd="1" destOrd="0" presId="urn:microsoft.com/office/officeart/2005/8/layout/vProcess5"/>
    <dgm:cxn modelId="{021FF284-B397-4E0C-B127-23BB0B99B24A}" type="presOf" srcId="{E248ED67-064D-4A26-9B46-9506E6A80504}" destId="{79D768B2-3FAA-4434-9B3A-58C50EEB959F}" srcOrd="0" destOrd="0" presId="urn:microsoft.com/office/officeart/2005/8/layout/vProcess5"/>
    <dgm:cxn modelId="{0A20BECC-ABF5-40E8-9CE7-56BB9714BDBB}" type="presOf" srcId="{AA6F8E4C-EBA1-4C50-81DA-32EB6BFF7FF4}" destId="{D7F158AF-5446-412B-A6B0-8390F1305BDF}" srcOrd="0" destOrd="0" presId="urn:microsoft.com/office/officeart/2005/8/layout/vProcess5"/>
    <dgm:cxn modelId="{6C8E5471-3279-4A07-B74B-066A95188DAB}" type="presOf" srcId="{AA6F8E4C-EBA1-4C50-81DA-32EB6BFF7FF4}" destId="{7CC3940D-3BB6-4211-A652-987F9EE0FC3A}" srcOrd="1" destOrd="0" presId="urn:microsoft.com/office/officeart/2005/8/layout/vProcess5"/>
    <dgm:cxn modelId="{D326A54F-13AF-4B38-8B5E-466C899F775B}" srcId="{326F0AAF-4333-4E16-8695-C72EAAC23A65}" destId="{AA6F8E4C-EBA1-4C50-81DA-32EB6BFF7FF4}" srcOrd="0" destOrd="0" parTransId="{60D3A91E-9901-4D0F-B8D2-F5321A22F09F}" sibTransId="{70237D0C-2A43-4C2F-90FE-6F21E772B1E4}"/>
    <dgm:cxn modelId="{3AD64260-7309-4F7E-86A4-1615D209EFAB}" type="presOf" srcId="{919E8A0C-97DB-431E-B59D-1FC12E6A2DD5}" destId="{8EE55AC3-FED5-4AE7-847C-EEA5B5434F38}" srcOrd="1" destOrd="0" presId="urn:microsoft.com/office/officeart/2005/8/layout/vProcess5"/>
    <dgm:cxn modelId="{6E25BC93-E119-4A2F-BDAD-230DFB4A20AC}" type="presOf" srcId="{E109628E-5D13-4091-8F50-3BA674F5B1C4}" destId="{2481CCA5-F0C8-45DF-A047-822225835E1E}" srcOrd="1" destOrd="0" presId="urn:microsoft.com/office/officeart/2005/8/layout/vProcess5"/>
    <dgm:cxn modelId="{A37F6EDC-5A42-4E83-8EC1-6D3BA059E909}" type="presParOf" srcId="{F7E13AF1-F476-4FAB-99DA-E8AA6215C5EC}" destId="{665EE660-65F2-419B-9445-267A99366C01}" srcOrd="0" destOrd="0" presId="urn:microsoft.com/office/officeart/2005/8/layout/vProcess5"/>
    <dgm:cxn modelId="{B618A1D8-95DC-4279-9395-76A4954EB4C4}" type="presParOf" srcId="{F7E13AF1-F476-4FAB-99DA-E8AA6215C5EC}" destId="{D7F158AF-5446-412B-A6B0-8390F1305BDF}" srcOrd="1" destOrd="0" presId="urn:microsoft.com/office/officeart/2005/8/layout/vProcess5"/>
    <dgm:cxn modelId="{DB545940-B969-4DB6-A14F-BA0939F321AF}" type="presParOf" srcId="{F7E13AF1-F476-4FAB-99DA-E8AA6215C5EC}" destId="{F816EEFE-122D-497C-B1FC-F8B33BE06CAA}" srcOrd="2" destOrd="0" presId="urn:microsoft.com/office/officeart/2005/8/layout/vProcess5"/>
    <dgm:cxn modelId="{47818915-C729-45CF-AC5C-5BEEEE0EDF46}" type="presParOf" srcId="{F7E13AF1-F476-4FAB-99DA-E8AA6215C5EC}" destId="{876BF7CC-5100-40FB-A1DE-DD4C7647A2C6}" srcOrd="3" destOrd="0" presId="urn:microsoft.com/office/officeart/2005/8/layout/vProcess5"/>
    <dgm:cxn modelId="{B967D436-8639-4ADD-9899-414D03FAD2A0}" type="presParOf" srcId="{F7E13AF1-F476-4FAB-99DA-E8AA6215C5EC}" destId="{999A3944-3963-4C6A-8DCD-3F0672F3470E}" srcOrd="4" destOrd="0" presId="urn:microsoft.com/office/officeart/2005/8/layout/vProcess5"/>
    <dgm:cxn modelId="{A544D32F-0637-451C-B07E-C25454E5243F}" type="presParOf" srcId="{F7E13AF1-F476-4FAB-99DA-E8AA6215C5EC}" destId="{3015658E-A29D-4F85-BCBA-076E4C6C4152}" srcOrd="5" destOrd="0" presId="urn:microsoft.com/office/officeart/2005/8/layout/vProcess5"/>
    <dgm:cxn modelId="{72250C34-B8EC-4D31-97A7-11EF30223CCA}" type="presParOf" srcId="{F7E13AF1-F476-4FAB-99DA-E8AA6215C5EC}" destId="{CF95FEE5-517B-4CE8-AC8A-6B36EAA11742}" srcOrd="6" destOrd="0" presId="urn:microsoft.com/office/officeart/2005/8/layout/vProcess5"/>
    <dgm:cxn modelId="{49DD7166-BC9E-4FC7-A290-6501C883658D}" type="presParOf" srcId="{F7E13AF1-F476-4FAB-99DA-E8AA6215C5EC}" destId="{79D768B2-3FAA-4434-9B3A-58C50EEB959F}" srcOrd="7" destOrd="0" presId="urn:microsoft.com/office/officeart/2005/8/layout/vProcess5"/>
    <dgm:cxn modelId="{0AF4AE27-3358-4B40-834A-8D7BDEB56095}" type="presParOf" srcId="{F7E13AF1-F476-4FAB-99DA-E8AA6215C5EC}" destId="{7CC3940D-3BB6-4211-A652-987F9EE0FC3A}" srcOrd="8" destOrd="0" presId="urn:microsoft.com/office/officeart/2005/8/layout/vProcess5"/>
    <dgm:cxn modelId="{8DB3E565-1F1D-45E9-ADDD-EDF631858B87}" type="presParOf" srcId="{F7E13AF1-F476-4FAB-99DA-E8AA6215C5EC}" destId="{2481CCA5-F0C8-45DF-A047-822225835E1E}" srcOrd="9" destOrd="0" presId="urn:microsoft.com/office/officeart/2005/8/layout/vProcess5"/>
    <dgm:cxn modelId="{0DC38BF7-EF86-4BC7-9C1B-6FCB337C3DF2}" type="presParOf" srcId="{F7E13AF1-F476-4FAB-99DA-E8AA6215C5EC}" destId="{E1713B0D-44A7-46A5-B3C7-1B96977E3951}" srcOrd="10" destOrd="0" presId="urn:microsoft.com/office/officeart/2005/8/layout/vProcess5"/>
    <dgm:cxn modelId="{E122B3CB-29FB-48DC-929F-A2C0CBCECFF2}" type="presParOf" srcId="{F7E13AF1-F476-4FAB-99DA-E8AA6215C5EC}" destId="{8EE55AC3-FED5-4AE7-847C-EEA5B5434F3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99393-B77F-4A49-92F9-AECB31F4E742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</dgm:pt>
    <dgm:pt modelId="{DFF7A598-C533-4ABF-AE93-80607CC85A7D}">
      <dgm:prSet phldrT="[Text]"/>
      <dgm:spPr/>
      <dgm:t>
        <a:bodyPr/>
        <a:lstStyle/>
        <a:p>
          <a:r>
            <a:rPr lang="en-US" dirty="0" smtClean="0"/>
            <a:t>Framing</a:t>
          </a:r>
          <a:endParaRPr lang="en-US" dirty="0"/>
        </a:p>
      </dgm:t>
    </dgm:pt>
    <dgm:pt modelId="{529E9967-3906-48B5-ABC5-5910BCB9F9DE}" type="parTrans" cxnId="{6E8E3850-EB09-4631-9172-335E713CA6EE}">
      <dgm:prSet/>
      <dgm:spPr/>
      <dgm:t>
        <a:bodyPr/>
        <a:lstStyle/>
        <a:p>
          <a:endParaRPr lang="en-US"/>
        </a:p>
      </dgm:t>
    </dgm:pt>
    <dgm:pt modelId="{4C507764-24E3-4893-80B9-21905BE05089}" type="sibTrans" cxnId="{6E8E3850-EB09-4631-9172-335E713CA6EE}">
      <dgm:prSet/>
      <dgm:spPr/>
      <dgm:t>
        <a:bodyPr/>
        <a:lstStyle/>
        <a:p>
          <a:endParaRPr lang="en-US"/>
        </a:p>
      </dgm:t>
    </dgm:pt>
    <dgm:pt modelId="{E00C0F93-DB7F-422A-97ED-1C42C043F222}">
      <dgm:prSet phldrT="[Text]"/>
      <dgm:spPr/>
      <dgm:t>
        <a:bodyPr/>
        <a:lstStyle/>
        <a:p>
          <a:r>
            <a:rPr lang="en-US" dirty="0" smtClean="0"/>
            <a:t>Interest</a:t>
          </a:r>
          <a:endParaRPr lang="en-US" dirty="0"/>
        </a:p>
      </dgm:t>
    </dgm:pt>
    <dgm:pt modelId="{7A89842A-BE8D-4E9C-ADC1-CDFCE8275A45}" type="parTrans" cxnId="{1D249565-E7CC-4DA7-9A08-339485CB32A0}">
      <dgm:prSet/>
      <dgm:spPr/>
      <dgm:t>
        <a:bodyPr/>
        <a:lstStyle/>
        <a:p>
          <a:endParaRPr lang="en-US"/>
        </a:p>
      </dgm:t>
    </dgm:pt>
    <dgm:pt modelId="{77F359E8-B976-44ED-99B7-DE90DA405188}" type="sibTrans" cxnId="{1D249565-E7CC-4DA7-9A08-339485CB32A0}">
      <dgm:prSet/>
      <dgm:spPr/>
      <dgm:t>
        <a:bodyPr/>
        <a:lstStyle/>
        <a:p>
          <a:endParaRPr lang="en-US"/>
        </a:p>
      </dgm:t>
    </dgm:pt>
    <dgm:pt modelId="{85564BA8-5F17-41E3-941A-11551C2E76A7}">
      <dgm:prSet phldrT="[Text]"/>
      <dgm:spPr/>
      <dgm:t>
        <a:bodyPr/>
        <a:lstStyle/>
        <a:p>
          <a:r>
            <a:rPr lang="en-US" dirty="0" smtClean="0"/>
            <a:t>Lighting</a:t>
          </a:r>
          <a:endParaRPr lang="en-US" dirty="0"/>
        </a:p>
      </dgm:t>
    </dgm:pt>
    <dgm:pt modelId="{D5EA0762-563D-4274-A46A-F3DB67F9DDED}" type="parTrans" cxnId="{76AED0C9-B489-4C4F-B7E9-08747F5C43D0}">
      <dgm:prSet/>
      <dgm:spPr/>
      <dgm:t>
        <a:bodyPr/>
        <a:lstStyle/>
        <a:p>
          <a:endParaRPr lang="en-US"/>
        </a:p>
      </dgm:t>
    </dgm:pt>
    <dgm:pt modelId="{F23967A0-57A3-4DE6-998A-E45FFCCB22BB}" type="sibTrans" cxnId="{76AED0C9-B489-4C4F-B7E9-08747F5C43D0}">
      <dgm:prSet/>
      <dgm:spPr/>
      <dgm:t>
        <a:bodyPr/>
        <a:lstStyle/>
        <a:p>
          <a:endParaRPr lang="en-US"/>
        </a:p>
      </dgm:t>
    </dgm:pt>
    <dgm:pt modelId="{2A07B875-46FB-43A2-9FC2-74A525C920B6}" type="pres">
      <dgm:prSet presAssocID="{5EA99393-B77F-4A49-92F9-AECB31F4E742}" presName="linear" presStyleCnt="0">
        <dgm:presLayoutVars>
          <dgm:dir/>
          <dgm:resizeHandles val="exact"/>
        </dgm:presLayoutVars>
      </dgm:prSet>
      <dgm:spPr/>
    </dgm:pt>
    <dgm:pt modelId="{8E21E062-714F-4F94-B87E-42F2297CE4EB}" type="pres">
      <dgm:prSet presAssocID="{DFF7A598-C533-4ABF-AE93-80607CC85A7D}" presName="comp" presStyleCnt="0"/>
      <dgm:spPr/>
    </dgm:pt>
    <dgm:pt modelId="{0B56FF45-0CCD-4A87-ACC3-D5D495911E88}" type="pres">
      <dgm:prSet presAssocID="{DFF7A598-C533-4ABF-AE93-80607CC85A7D}" presName="box" presStyleLbl="node1" presStyleIdx="0" presStyleCnt="3"/>
      <dgm:spPr/>
    </dgm:pt>
    <dgm:pt modelId="{4095A162-E566-40D6-B36F-4C033E972003}" type="pres">
      <dgm:prSet presAssocID="{DFF7A598-C533-4ABF-AE93-80607CC85A7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D79897F8-B2F4-416E-8459-5F9F1FEA718D}" type="pres">
      <dgm:prSet presAssocID="{DFF7A598-C533-4ABF-AE93-80607CC85A7D}" presName="text" presStyleLbl="node1" presStyleIdx="0" presStyleCnt="3">
        <dgm:presLayoutVars>
          <dgm:bulletEnabled val="1"/>
        </dgm:presLayoutVars>
      </dgm:prSet>
      <dgm:spPr/>
    </dgm:pt>
    <dgm:pt modelId="{4C065F1B-B44B-41BB-8249-1F55BC2D1FC6}" type="pres">
      <dgm:prSet presAssocID="{4C507764-24E3-4893-80B9-21905BE05089}" presName="spacer" presStyleCnt="0"/>
      <dgm:spPr/>
    </dgm:pt>
    <dgm:pt modelId="{4FB51B98-83CC-4360-B09F-A75B47027F27}" type="pres">
      <dgm:prSet presAssocID="{E00C0F93-DB7F-422A-97ED-1C42C043F222}" presName="comp" presStyleCnt="0"/>
      <dgm:spPr/>
    </dgm:pt>
    <dgm:pt modelId="{CFCC2F18-C39A-4171-A67F-ED81AE51A4D0}" type="pres">
      <dgm:prSet presAssocID="{E00C0F93-DB7F-422A-97ED-1C42C043F222}" presName="box" presStyleLbl="node1" presStyleIdx="1" presStyleCnt="3"/>
      <dgm:spPr/>
    </dgm:pt>
    <dgm:pt modelId="{75E78745-2BDA-4961-B2B4-E71206B73921}" type="pres">
      <dgm:prSet presAssocID="{E00C0F93-DB7F-422A-97ED-1C42C043F222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E9DF923F-5092-4DCB-8AAD-76C0353790BB}" type="pres">
      <dgm:prSet presAssocID="{E00C0F93-DB7F-422A-97ED-1C42C043F222}" presName="text" presStyleLbl="node1" presStyleIdx="1" presStyleCnt="3">
        <dgm:presLayoutVars>
          <dgm:bulletEnabled val="1"/>
        </dgm:presLayoutVars>
      </dgm:prSet>
      <dgm:spPr/>
    </dgm:pt>
    <dgm:pt modelId="{E51A1DE3-29BE-487E-92F6-4DF139624A8B}" type="pres">
      <dgm:prSet presAssocID="{77F359E8-B976-44ED-99B7-DE90DA405188}" presName="spacer" presStyleCnt="0"/>
      <dgm:spPr/>
    </dgm:pt>
    <dgm:pt modelId="{173253A1-AE54-4539-9D5C-2CEBCD67CA29}" type="pres">
      <dgm:prSet presAssocID="{85564BA8-5F17-41E3-941A-11551C2E76A7}" presName="comp" presStyleCnt="0"/>
      <dgm:spPr/>
    </dgm:pt>
    <dgm:pt modelId="{C0A28BDC-5364-4A58-AFF8-B17DC8B4AA9A}" type="pres">
      <dgm:prSet presAssocID="{85564BA8-5F17-41E3-941A-11551C2E76A7}" presName="box" presStyleLbl="node1" presStyleIdx="2" presStyleCnt="3"/>
      <dgm:spPr/>
    </dgm:pt>
    <dgm:pt modelId="{D90B5CDC-28B7-4C07-99E7-8147F240F568}" type="pres">
      <dgm:prSet presAssocID="{85564BA8-5F17-41E3-941A-11551C2E76A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A8516530-5F8B-40DA-BEC5-71928569A1B6}" type="pres">
      <dgm:prSet presAssocID="{85564BA8-5F17-41E3-941A-11551C2E76A7}" presName="text" presStyleLbl="node1" presStyleIdx="2" presStyleCnt="3">
        <dgm:presLayoutVars>
          <dgm:bulletEnabled val="1"/>
        </dgm:presLayoutVars>
      </dgm:prSet>
      <dgm:spPr/>
    </dgm:pt>
  </dgm:ptLst>
  <dgm:cxnLst>
    <dgm:cxn modelId="{F970442E-BAB6-4553-8456-5EF53D4DD324}" type="presOf" srcId="{E00C0F93-DB7F-422A-97ED-1C42C043F222}" destId="{CFCC2F18-C39A-4171-A67F-ED81AE51A4D0}" srcOrd="0" destOrd="0" presId="urn:microsoft.com/office/officeart/2005/8/layout/vList4"/>
    <dgm:cxn modelId="{6E8E3850-EB09-4631-9172-335E713CA6EE}" srcId="{5EA99393-B77F-4A49-92F9-AECB31F4E742}" destId="{DFF7A598-C533-4ABF-AE93-80607CC85A7D}" srcOrd="0" destOrd="0" parTransId="{529E9967-3906-48B5-ABC5-5910BCB9F9DE}" sibTransId="{4C507764-24E3-4893-80B9-21905BE05089}"/>
    <dgm:cxn modelId="{76AED0C9-B489-4C4F-B7E9-08747F5C43D0}" srcId="{5EA99393-B77F-4A49-92F9-AECB31F4E742}" destId="{85564BA8-5F17-41E3-941A-11551C2E76A7}" srcOrd="2" destOrd="0" parTransId="{D5EA0762-563D-4274-A46A-F3DB67F9DDED}" sibTransId="{F23967A0-57A3-4DE6-998A-E45FFCCB22BB}"/>
    <dgm:cxn modelId="{280EB2BC-CCCC-4947-AEF7-8EED930FF35C}" type="presOf" srcId="{85564BA8-5F17-41E3-941A-11551C2E76A7}" destId="{C0A28BDC-5364-4A58-AFF8-B17DC8B4AA9A}" srcOrd="0" destOrd="0" presId="urn:microsoft.com/office/officeart/2005/8/layout/vList4"/>
    <dgm:cxn modelId="{72F670B2-69C4-4580-913A-B34D82B02F83}" type="presOf" srcId="{DFF7A598-C533-4ABF-AE93-80607CC85A7D}" destId="{D79897F8-B2F4-416E-8459-5F9F1FEA718D}" srcOrd="1" destOrd="0" presId="urn:microsoft.com/office/officeart/2005/8/layout/vList4"/>
    <dgm:cxn modelId="{5F48BB24-D6AE-471B-AB7C-A22F1F38D62F}" type="presOf" srcId="{85564BA8-5F17-41E3-941A-11551C2E76A7}" destId="{A8516530-5F8B-40DA-BEC5-71928569A1B6}" srcOrd="1" destOrd="0" presId="urn:microsoft.com/office/officeart/2005/8/layout/vList4"/>
    <dgm:cxn modelId="{9A9DB993-2000-457A-8DF3-02DB1D00553A}" type="presOf" srcId="{DFF7A598-C533-4ABF-AE93-80607CC85A7D}" destId="{0B56FF45-0CCD-4A87-ACC3-D5D495911E88}" srcOrd="0" destOrd="0" presId="urn:microsoft.com/office/officeart/2005/8/layout/vList4"/>
    <dgm:cxn modelId="{98B944D1-2B5F-4849-AD8A-5DC6D54B40DA}" type="presOf" srcId="{E00C0F93-DB7F-422A-97ED-1C42C043F222}" destId="{E9DF923F-5092-4DCB-8AAD-76C0353790BB}" srcOrd="1" destOrd="0" presId="urn:microsoft.com/office/officeart/2005/8/layout/vList4"/>
    <dgm:cxn modelId="{1D249565-E7CC-4DA7-9A08-339485CB32A0}" srcId="{5EA99393-B77F-4A49-92F9-AECB31F4E742}" destId="{E00C0F93-DB7F-422A-97ED-1C42C043F222}" srcOrd="1" destOrd="0" parTransId="{7A89842A-BE8D-4E9C-ADC1-CDFCE8275A45}" sibTransId="{77F359E8-B976-44ED-99B7-DE90DA405188}"/>
    <dgm:cxn modelId="{82FC0FA0-1040-4371-B62C-2C4560738BEA}" type="presOf" srcId="{5EA99393-B77F-4A49-92F9-AECB31F4E742}" destId="{2A07B875-46FB-43A2-9FC2-74A525C920B6}" srcOrd="0" destOrd="0" presId="urn:microsoft.com/office/officeart/2005/8/layout/vList4"/>
    <dgm:cxn modelId="{065E695C-9F80-49B2-95D4-2C119AF36605}" type="presParOf" srcId="{2A07B875-46FB-43A2-9FC2-74A525C920B6}" destId="{8E21E062-714F-4F94-B87E-42F2297CE4EB}" srcOrd="0" destOrd="0" presId="urn:microsoft.com/office/officeart/2005/8/layout/vList4"/>
    <dgm:cxn modelId="{9FF2F28C-8411-49C4-BA2A-B9B194807D97}" type="presParOf" srcId="{8E21E062-714F-4F94-B87E-42F2297CE4EB}" destId="{0B56FF45-0CCD-4A87-ACC3-D5D495911E88}" srcOrd="0" destOrd="0" presId="urn:microsoft.com/office/officeart/2005/8/layout/vList4"/>
    <dgm:cxn modelId="{C1B1CE20-5B5A-4EE9-BA27-2E7CCCA0B145}" type="presParOf" srcId="{8E21E062-714F-4F94-B87E-42F2297CE4EB}" destId="{4095A162-E566-40D6-B36F-4C033E972003}" srcOrd="1" destOrd="0" presId="urn:microsoft.com/office/officeart/2005/8/layout/vList4"/>
    <dgm:cxn modelId="{CD528E69-1F4D-4A02-8CFD-DA6A428972C2}" type="presParOf" srcId="{8E21E062-714F-4F94-B87E-42F2297CE4EB}" destId="{D79897F8-B2F4-416E-8459-5F9F1FEA718D}" srcOrd="2" destOrd="0" presId="urn:microsoft.com/office/officeart/2005/8/layout/vList4"/>
    <dgm:cxn modelId="{98CB43B0-6C46-41C9-9192-624C73646574}" type="presParOf" srcId="{2A07B875-46FB-43A2-9FC2-74A525C920B6}" destId="{4C065F1B-B44B-41BB-8249-1F55BC2D1FC6}" srcOrd="1" destOrd="0" presId="urn:microsoft.com/office/officeart/2005/8/layout/vList4"/>
    <dgm:cxn modelId="{BBAD5E3F-A969-4E33-BAE4-69E9756CF031}" type="presParOf" srcId="{2A07B875-46FB-43A2-9FC2-74A525C920B6}" destId="{4FB51B98-83CC-4360-B09F-A75B47027F27}" srcOrd="2" destOrd="0" presId="urn:microsoft.com/office/officeart/2005/8/layout/vList4"/>
    <dgm:cxn modelId="{DB56795B-10DE-4459-8C51-94EAE735359F}" type="presParOf" srcId="{4FB51B98-83CC-4360-B09F-A75B47027F27}" destId="{CFCC2F18-C39A-4171-A67F-ED81AE51A4D0}" srcOrd="0" destOrd="0" presId="urn:microsoft.com/office/officeart/2005/8/layout/vList4"/>
    <dgm:cxn modelId="{B5E44A3A-6EF7-41BC-B0ED-922E69E320B3}" type="presParOf" srcId="{4FB51B98-83CC-4360-B09F-A75B47027F27}" destId="{75E78745-2BDA-4961-B2B4-E71206B73921}" srcOrd="1" destOrd="0" presId="urn:microsoft.com/office/officeart/2005/8/layout/vList4"/>
    <dgm:cxn modelId="{2B212291-4FB9-49C6-BC44-2DFA4D513E99}" type="presParOf" srcId="{4FB51B98-83CC-4360-B09F-A75B47027F27}" destId="{E9DF923F-5092-4DCB-8AAD-76C0353790BB}" srcOrd="2" destOrd="0" presId="urn:microsoft.com/office/officeart/2005/8/layout/vList4"/>
    <dgm:cxn modelId="{0AF266FE-B8D8-47AB-8D72-9DAF7F01A91B}" type="presParOf" srcId="{2A07B875-46FB-43A2-9FC2-74A525C920B6}" destId="{E51A1DE3-29BE-487E-92F6-4DF139624A8B}" srcOrd="3" destOrd="0" presId="urn:microsoft.com/office/officeart/2005/8/layout/vList4"/>
    <dgm:cxn modelId="{AC5053B6-6942-43A6-947F-04DD7E9CD347}" type="presParOf" srcId="{2A07B875-46FB-43A2-9FC2-74A525C920B6}" destId="{173253A1-AE54-4539-9D5C-2CEBCD67CA29}" srcOrd="4" destOrd="0" presId="urn:microsoft.com/office/officeart/2005/8/layout/vList4"/>
    <dgm:cxn modelId="{C2B7AF40-D6E6-4BE2-98ED-C72A5914AF66}" type="presParOf" srcId="{173253A1-AE54-4539-9D5C-2CEBCD67CA29}" destId="{C0A28BDC-5364-4A58-AFF8-B17DC8B4AA9A}" srcOrd="0" destOrd="0" presId="urn:microsoft.com/office/officeart/2005/8/layout/vList4"/>
    <dgm:cxn modelId="{4C9C27C6-46CA-4AFD-BC47-9C9118278510}" type="presParOf" srcId="{173253A1-AE54-4539-9D5C-2CEBCD67CA29}" destId="{D90B5CDC-28B7-4C07-99E7-8147F240F568}" srcOrd="1" destOrd="0" presId="urn:microsoft.com/office/officeart/2005/8/layout/vList4"/>
    <dgm:cxn modelId="{C1C90477-1FC3-4B4C-8F9D-DFBDA46EF09F}" type="presParOf" srcId="{173253A1-AE54-4539-9D5C-2CEBCD67CA29}" destId="{A8516530-5F8B-40DA-BEC5-71928569A1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158AF-5446-412B-A6B0-8390F1305BDF}">
      <dsp:nvSpPr>
        <dsp:cNvPr id="0" name=""/>
        <dsp:cNvSpPr/>
      </dsp:nvSpPr>
      <dsp:spPr>
        <a:xfrm>
          <a:off x="0" y="0"/>
          <a:ext cx="3293110" cy="918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Feel</a:t>
          </a:r>
          <a:endParaRPr lang="en-US" sz="3900" kern="1200" dirty="0"/>
        </a:p>
      </dsp:txBody>
      <dsp:txXfrm>
        <a:off x="26905" y="26905"/>
        <a:ext cx="2224231" cy="864804"/>
      </dsp:txXfrm>
    </dsp:sp>
    <dsp:sp modelId="{F816EEFE-122D-497C-B1FC-F8B33BE06CAA}">
      <dsp:nvSpPr>
        <dsp:cNvPr id="0" name=""/>
        <dsp:cNvSpPr/>
      </dsp:nvSpPr>
      <dsp:spPr>
        <a:xfrm>
          <a:off x="275797" y="1085635"/>
          <a:ext cx="3293110" cy="918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Ask</a:t>
          </a:r>
          <a:endParaRPr lang="en-US" sz="3900" kern="1200" dirty="0"/>
        </a:p>
      </dsp:txBody>
      <dsp:txXfrm>
        <a:off x="302702" y="1112540"/>
        <a:ext cx="2366402" cy="864804"/>
      </dsp:txXfrm>
    </dsp:sp>
    <dsp:sp modelId="{876BF7CC-5100-40FB-A1DE-DD4C7647A2C6}">
      <dsp:nvSpPr>
        <dsp:cNvPr id="0" name=""/>
        <dsp:cNvSpPr/>
      </dsp:nvSpPr>
      <dsp:spPr>
        <a:xfrm>
          <a:off x="547479" y="2171271"/>
          <a:ext cx="3293110" cy="918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Refine</a:t>
          </a:r>
        </a:p>
      </dsp:txBody>
      <dsp:txXfrm>
        <a:off x="574384" y="2198176"/>
        <a:ext cx="2370519" cy="864804"/>
      </dsp:txXfrm>
    </dsp:sp>
    <dsp:sp modelId="{999A3944-3963-4C6A-8DCD-3F0672F3470E}">
      <dsp:nvSpPr>
        <dsp:cNvPr id="0" name=""/>
        <dsp:cNvSpPr/>
      </dsp:nvSpPr>
      <dsp:spPr>
        <a:xfrm>
          <a:off x="823277" y="3256907"/>
          <a:ext cx="3293110" cy="918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Take</a:t>
          </a:r>
          <a:endParaRPr lang="en-US" sz="3900" kern="1200" dirty="0"/>
        </a:p>
      </dsp:txBody>
      <dsp:txXfrm>
        <a:off x="850182" y="3283812"/>
        <a:ext cx="2366402" cy="864804"/>
      </dsp:txXfrm>
    </dsp:sp>
    <dsp:sp modelId="{3015658E-A29D-4F85-BCBA-076E4C6C4152}">
      <dsp:nvSpPr>
        <dsp:cNvPr id="0" name=""/>
        <dsp:cNvSpPr/>
      </dsp:nvSpPr>
      <dsp:spPr>
        <a:xfrm>
          <a:off x="2696010" y="703575"/>
          <a:ext cx="597099" cy="597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830357" y="703575"/>
        <a:ext cx="328405" cy="449317"/>
      </dsp:txXfrm>
    </dsp:sp>
    <dsp:sp modelId="{CF95FEE5-517B-4CE8-AC8A-6B36EAA11742}">
      <dsp:nvSpPr>
        <dsp:cNvPr id="0" name=""/>
        <dsp:cNvSpPr/>
      </dsp:nvSpPr>
      <dsp:spPr>
        <a:xfrm>
          <a:off x="2971808" y="1789211"/>
          <a:ext cx="597099" cy="597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106155" y="1789211"/>
        <a:ext cx="328405" cy="449317"/>
      </dsp:txXfrm>
    </dsp:sp>
    <dsp:sp modelId="{79D768B2-3FAA-4434-9B3A-58C50EEB959F}">
      <dsp:nvSpPr>
        <dsp:cNvPr id="0" name=""/>
        <dsp:cNvSpPr/>
      </dsp:nvSpPr>
      <dsp:spPr>
        <a:xfrm>
          <a:off x="3243490" y="2874846"/>
          <a:ext cx="597099" cy="597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377837" y="2874846"/>
        <a:ext cx="328405" cy="449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6FF45-0CCD-4A87-ACC3-D5D495911E88}">
      <dsp:nvSpPr>
        <dsp:cNvPr id="0" name=""/>
        <dsp:cNvSpPr/>
      </dsp:nvSpPr>
      <dsp:spPr>
        <a:xfrm>
          <a:off x="0" y="0"/>
          <a:ext cx="7747000" cy="90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Framing</a:t>
          </a:r>
          <a:endParaRPr lang="en-US" sz="4100" kern="1200" dirty="0"/>
        </a:p>
      </dsp:txBody>
      <dsp:txXfrm>
        <a:off x="1640296" y="0"/>
        <a:ext cx="6106703" cy="908967"/>
      </dsp:txXfrm>
    </dsp:sp>
    <dsp:sp modelId="{4095A162-E566-40D6-B36F-4C033E972003}">
      <dsp:nvSpPr>
        <dsp:cNvPr id="0" name=""/>
        <dsp:cNvSpPr/>
      </dsp:nvSpPr>
      <dsp:spPr>
        <a:xfrm>
          <a:off x="90896" y="90896"/>
          <a:ext cx="1549400" cy="7271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FCC2F18-C39A-4171-A67F-ED81AE51A4D0}">
      <dsp:nvSpPr>
        <dsp:cNvPr id="0" name=""/>
        <dsp:cNvSpPr/>
      </dsp:nvSpPr>
      <dsp:spPr>
        <a:xfrm>
          <a:off x="0" y="999864"/>
          <a:ext cx="7747000" cy="90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2355"/>
                <a:satOff val="38823"/>
                <a:lumOff val="-8138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-962355"/>
                <a:satOff val="38823"/>
                <a:lumOff val="-8138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Interest</a:t>
          </a:r>
          <a:endParaRPr lang="en-US" sz="4100" kern="1200" dirty="0"/>
        </a:p>
      </dsp:txBody>
      <dsp:txXfrm>
        <a:off x="1640296" y="999864"/>
        <a:ext cx="6106703" cy="908967"/>
      </dsp:txXfrm>
    </dsp:sp>
    <dsp:sp modelId="{75E78745-2BDA-4961-B2B4-E71206B73921}">
      <dsp:nvSpPr>
        <dsp:cNvPr id="0" name=""/>
        <dsp:cNvSpPr/>
      </dsp:nvSpPr>
      <dsp:spPr>
        <a:xfrm>
          <a:off x="90896" y="1090761"/>
          <a:ext cx="1549400" cy="7271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A28BDC-5364-4A58-AFF8-B17DC8B4AA9A}">
      <dsp:nvSpPr>
        <dsp:cNvPr id="0" name=""/>
        <dsp:cNvSpPr/>
      </dsp:nvSpPr>
      <dsp:spPr>
        <a:xfrm>
          <a:off x="0" y="1999729"/>
          <a:ext cx="7747000" cy="908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4709"/>
                <a:satOff val="77646"/>
                <a:lumOff val="-16276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-1924709"/>
                <a:satOff val="77646"/>
                <a:lumOff val="-16276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Lighting</a:t>
          </a:r>
          <a:endParaRPr lang="en-US" sz="4100" kern="1200" dirty="0"/>
        </a:p>
      </dsp:txBody>
      <dsp:txXfrm>
        <a:off x="1640296" y="1999729"/>
        <a:ext cx="6106703" cy="908967"/>
      </dsp:txXfrm>
    </dsp:sp>
    <dsp:sp modelId="{D90B5CDC-28B7-4C07-99E7-8147F240F568}">
      <dsp:nvSpPr>
        <dsp:cNvPr id="0" name=""/>
        <dsp:cNvSpPr/>
      </dsp:nvSpPr>
      <dsp:spPr>
        <a:xfrm>
          <a:off x="90896" y="2090625"/>
          <a:ext cx="1549400" cy="7271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323F3-7AF0-4458-ADB5-402ACA2C9C3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711E7-94BD-42F1-94C4-1FC80332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3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5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17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0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05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9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11E7-94BD-42F1-94C4-1FC803320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1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158FA1-4A83-4553-BA82-A525B845B525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ADFC11-80AA-48E7-946A-AF08BE6871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0050"/>
            <a:ext cx="8001000" cy="1943100"/>
          </a:xfrm>
        </p:spPr>
        <p:txBody>
          <a:bodyPr/>
          <a:lstStyle/>
          <a:p>
            <a:r>
              <a:rPr lang="en-US" sz="6000" dirty="0" smtClean="0"/>
              <a:t>Taking Better </a:t>
            </a:r>
            <a:br>
              <a:rPr lang="en-US" sz="6000" dirty="0" smtClean="0"/>
            </a:br>
            <a:r>
              <a:rPr lang="en-US" sz="6000" dirty="0" smtClean="0"/>
              <a:t>Farm Photos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8950"/>
            <a:ext cx="6400800" cy="1314450"/>
          </a:xfrm>
        </p:spPr>
        <p:txBody>
          <a:bodyPr>
            <a:normAutofit/>
          </a:bodyPr>
          <a:lstStyle/>
          <a:p>
            <a:r>
              <a:rPr lang="en-US" dirty="0" smtClean="0"/>
              <a:t>John Suscovich</a:t>
            </a:r>
          </a:p>
          <a:p>
            <a:r>
              <a:rPr lang="en-US" dirty="0" smtClean="0"/>
              <a:t>Farm Marketing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50" y="1873250"/>
            <a:ext cx="4075500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06" y="1873250"/>
            <a:ext cx="4378788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44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50" y="1885950"/>
            <a:ext cx="4546450" cy="290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0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FarmMarketingSolutions.com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John Suscovich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 b="11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74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Equipment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3442446" cy="493776"/>
          </a:xfrm>
        </p:spPr>
        <p:txBody>
          <a:bodyPr/>
          <a:lstStyle/>
          <a:p>
            <a:r>
              <a:rPr lang="en-US" dirty="0" smtClean="0"/>
              <a:t>Smart Phone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00200"/>
            <a:ext cx="3447288" cy="493776"/>
          </a:xfrm>
        </p:spPr>
        <p:txBody>
          <a:bodyPr/>
          <a:lstStyle/>
          <a:p>
            <a:r>
              <a:rPr lang="en-US" dirty="0" smtClean="0"/>
              <a:t>Point &amp; Shoot Camera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72" y="2208213"/>
            <a:ext cx="2761781" cy="237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56" y="2211388"/>
            <a:ext cx="2243488" cy="237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2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F.A.R.T Before Taking a Photo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65920"/>
              </p:ext>
            </p:extLst>
          </p:nvPr>
        </p:nvGraphicFramePr>
        <p:xfrm>
          <a:off x="692150" y="419101"/>
          <a:ext cx="4116388" cy="417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1" y="3200400"/>
            <a:ext cx="3411725" cy="101189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KenRockwell.com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62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around your farm until you feel like taking a photograph.</a:t>
            </a:r>
          </a:p>
          <a:p>
            <a:r>
              <a:rPr lang="en-US" dirty="0" smtClean="0"/>
              <a:t>Look for inspiration.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yourself why you are about to take a picture.</a:t>
            </a:r>
          </a:p>
          <a:p>
            <a:r>
              <a:rPr lang="en-US" dirty="0" smtClean="0"/>
              <a:t>Quickly analyze what makes this particular situation interesting.</a:t>
            </a:r>
          </a:p>
          <a:p>
            <a:r>
              <a:rPr lang="en-US" dirty="0" smtClean="0"/>
              <a:t>This will become second nature. It can be fun to inspect what makes things interesting, it also makes for better photos.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specifically makes this photograph interesting?</a:t>
            </a:r>
          </a:p>
          <a:p>
            <a:r>
              <a:rPr lang="en-US" dirty="0" smtClean="0"/>
              <a:t>Make THAT the focus of your image.</a:t>
            </a:r>
          </a:p>
          <a:p>
            <a:r>
              <a:rPr lang="en-US" dirty="0" smtClean="0"/>
              <a:t>Is there another angle that could make it more interesting?</a:t>
            </a:r>
          </a:p>
          <a:p>
            <a:r>
              <a:rPr lang="en-US" dirty="0" smtClean="0"/>
              <a:t>Get rid of anything that distracts from the main focus of the photo.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the settings on your camera are set to capture the image the way you see it.</a:t>
            </a:r>
          </a:p>
          <a:p>
            <a:r>
              <a:rPr lang="en-US" dirty="0" smtClean="0"/>
              <a:t>Take a few photos. Digital photos are easy to edit, organize, and delete. You only kick yourself for the pictures you don’t take.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584368"/>
              </p:ext>
            </p:extLst>
          </p:nvPr>
        </p:nvGraphicFramePr>
        <p:xfrm>
          <a:off x="685800" y="1962150"/>
          <a:ext cx="7747000" cy="2908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3 </a:t>
            </a:r>
            <a:r>
              <a:rPr lang="en-US" sz="4000" dirty="0" smtClean="0"/>
              <a:t>Things You Can Concentrate on Right Now to Take Better Photos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53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50" y="1885950"/>
            <a:ext cx="4075500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90</TotalTime>
  <Words>213</Words>
  <Application>Microsoft Office PowerPoint</Application>
  <PresentationFormat>On-screen Show (16:9)</PresentationFormat>
  <Paragraphs>50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Taking Better  Farm Photos</vt:lpstr>
      <vt:lpstr>Necessary Equipment</vt:lpstr>
      <vt:lpstr>F.A.R.T Before Taking a Photo</vt:lpstr>
      <vt:lpstr>Feel</vt:lpstr>
      <vt:lpstr>Ask</vt:lpstr>
      <vt:lpstr>Refine</vt:lpstr>
      <vt:lpstr>Take</vt:lpstr>
      <vt:lpstr>3 Things You Can Concentrate on Right Now to Take Better Photos</vt:lpstr>
      <vt:lpstr>Framing</vt:lpstr>
      <vt:lpstr>Rule of Thirds</vt:lpstr>
      <vt:lpstr>Interest</vt:lpstr>
      <vt:lpstr>Lighting</vt:lpstr>
      <vt:lpstr>FarmMarketingSolutions.com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Better  Farm Photos</dc:title>
  <dc:creator>John</dc:creator>
  <cp:lastModifiedBy>John</cp:lastModifiedBy>
  <cp:revision>6</cp:revision>
  <dcterms:created xsi:type="dcterms:W3CDTF">2013-04-08T14:00:15Z</dcterms:created>
  <dcterms:modified xsi:type="dcterms:W3CDTF">2013-04-08T15:30:55Z</dcterms:modified>
</cp:coreProperties>
</file>